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22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1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66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3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7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70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5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7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1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8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E016-DB31-4C4C-82E4-3C34ACE60749}" type="datetimeFigureOut">
              <a:rPr lang="es-ES" smtClean="0"/>
              <a:t>3/09/16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76EF-890D-8645-B321-F83A8B8F05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5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ntallaP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unicauca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 alejandra cruz astudillo</dc:creator>
  <cp:lastModifiedBy>lucy alejandra cruz astudillo</cp:lastModifiedBy>
  <cp:revision>2</cp:revision>
  <dcterms:created xsi:type="dcterms:W3CDTF">2016-09-03T02:50:25Z</dcterms:created>
  <dcterms:modified xsi:type="dcterms:W3CDTF">2016-09-03T09:26:39Z</dcterms:modified>
</cp:coreProperties>
</file>