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62" r:id="rId1"/>
  </p:sldMasterIdLst>
  <p:notesMasterIdLst>
    <p:notesMasterId r:id="rId22"/>
  </p:notesMasterIdLst>
  <p:handoutMasterIdLst>
    <p:handoutMasterId r:id="rId23"/>
  </p:handoutMasterIdLst>
  <p:sldIdLst>
    <p:sldId id="257" r:id="rId2"/>
    <p:sldId id="279" r:id="rId3"/>
    <p:sldId id="280" r:id="rId4"/>
    <p:sldId id="397" r:id="rId5"/>
    <p:sldId id="398"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27" r:id="rId20"/>
    <p:sldId id="277" r:id="rId21"/>
  </p:sldIdLst>
  <p:sldSz cx="9144000" cy="5143500" type="screen16x9"/>
  <p:notesSz cx="6858000" cy="9144000"/>
  <p:embeddedFontLst>
    <p:embeddedFont>
      <p:font typeface="Work Sans SemiBold" panose="020B0604020202020204" charset="0"/>
      <p:regular r:id="rId24"/>
      <p:bold r:id="rId25"/>
    </p:embeddedFont>
    <p:embeddedFont>
      <p:font typeface="Work Sans Light" panose="020B0604020202020204" charset="0"/>
      <p:regular r:id="rId26"/>
      <p:bold r:id="rId27"/>
    </p:embeddedFont>
    <p:embeddedFont>
      <p:font typeface="Work Sans" panose="020B0604020202020204" charset="0"/>
      <p:regular r:id="rId28"/>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31"/>
  </p:normalViewPr>
  <p:slideViewPr>
    <p:cSldViewPr snapToGrid="0" snapToObjects="1" showGuides="1">
      <p:cViewPr varScale="1">
        <p:scale>
          <a:sx n="136" d="100"/>
          <a:sy n="136" d="100"/>
        </p:scale>
        <p:origin x="894" y="114"/>
      </p:cViewPr>
      <p:guideLst>
        <p:guide orient="horz" pos="1620"/>
        <p:guide pos="2880"/>
      </p:guideLst>
    </p:cSldViewPr>
  </p:slideViewPr>
  <p:notesTextViewPr>
    <p:cViewPr>
      <p:scale>
        <a:sx n="1" d="1"/>
        <a:sy n="1" d="1"/>
      </p:scale>
      <p:origin x="0" y="0"/>
    </p:cViewPr>
  </p:notesTextViewPr>
  <p:notesViewPr>
    <p:cSldViewPr snapToGrid="0" snapToObjects="1">
      <p:cViewPr varScale="1">
        <p:scale>
          <a:sx n="91" d="100"/>
          <a:sy n="91" d="100"/>
        </p:scale>
        <p:origin x="375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63C894-08D2-4FE1-8827-710BD6DD043D}" type="doc">
      <dgm:prSet loTypeId="urn:microsoft.com/office/officeart/2005/8/layout/bList2" loCatId="list" qsTypeId="urn:microsoft.com/office/officeart/2005/8/quickstyle/3d3" qsCatId="3D" csTypeId="urn:microsoft.com/office/officeart/2005/8/colors/colorful1" csCatId="colorful" phldr="1"/>
      <dgm:spPr/>
      <dgm:t>
        <a:bodyPr/>
        <a:lstStyle/>
        <a:p>
          <a:endParaRPr lang="es-ES"/>
        </a:p>
      </dgm:t>
    </dgm:pt>
    <dgm:pt modelId="{711D0B61-10EE-4775-A10C-2E9BD7DAA846}">
      <dgm:prSet phldrT="[Texto]" custT="1"/>
      <dgm:spPr/>
      <dgm:t>
        <a:bodyPr/>
        <a:lstStyle/>
        <a:p>
          <a:r>
            <a:rPr lang="es-CO" sz="1400" b="1" dirty="0"/>
            <a:t>Parientes en primer grado</a:t>
          </a:r>
        </a:p>
      </dgm:t>
    </dgm:pt>
    <dgm:pt modelId="{9FC0212C-2983-4A71-AF6A-AB3EABFE266D}" type="parTrans" cxnId="{04DBD4A0-49F9-49DC-8F5B-9B90197E05F4}">
      <dgm:prSet/>
      <dgm:spPr/>
      <dgm:t>
        <a:bodyPr/>
        <a:lstStyle/>
        <a:p>
          <a:endParaRPr lang="es-ES" sz="1400"/>
        </a:p>
      </dgm:t>
    </dgm:pt>
    <dgm:pt modelId="{CB2A1B9D-267F-4D26-BF4C-0EA9C3BA2796}" type="sibTrans" cxnId="{04DBD4A0-49F9-49DC-8F5B-9B90197E05F4}">
      <dgm:prSet/>
      <dgm:spPr/>
      <dgm:t>
        <a:bodyPr/>
        <a:lstStyle/>
        <a:p>
          <a:endParaRPr lang="es-ES" sz="1400"/>
        </a:p>
      </dgm:t>
    </dgm:pt>
    <dgm:pt modelId="{9C4A7D09-5685-42EF-80F2-7DE40C7865BF}">
      <dgm:prSet phldrT="[Texto]" custT="1"/>
      <dgm:spPr/>
      <dgm:t>
        <a:bodyPr/>
        <a:lstStyle/>
        <a:p>
          <a:pPr algn="just"/>
          <a:r>
            <a:rPr lang="es-CO" sz="1400"/>
            <a:t>Nombres y apellidos</a:t>
          </a:r>
          <a:endParaRPr lang="es-ES" sz="1400" dirty="0"/>
        </a:p>
      </dgm:t>
    </dgm:pt>
    <dgm:pt modelId="{19029DA0-C37D-4B12-9E89-B851F5A457A7}" type="parTrans" cxnId="{F3BAD9F7-ECDC-4464-970F-ECE75EED0281}">
      <dgm:prSet/>
      <dgm:spPr/>
      <dgm:t>
        <a:bodyPr/>
        <a:lstStyle/>
        <a:p>
          <a:endParaRPr lang="es-ES" sz="1400"/>
        </a:p>
      </dgm:t>
    </dgm:pt>
    <dgm:pt modelId="{09150249-2F3F-4A2E-9A69-35243811C797}" type="sibTrans" cxnId="{F3BAD9F7-ECDC-4464-970F-ECE75EED0281}">
      <dgm:prSet/>
      <dgm:spPr/>
      <dgm:t>
        <a:bodyPr/>
        <a:lstStyle/>
        <a:p>
          <a:endParaRPr lang="es-ES" sz="1400"/>
        </a:p>
      </dgm:t>
    </dgm:pt>
    <dgm:pt modelId="{2399F8AE-3FAF-4D7D-97A6-FE1D92E824D5}">
      <dgm:prSet phldrT="[Texto]" custT="1"/>
      <dgm:spPr/>
      <dgm:t>
        <a:bodyPr/>
        <a:lstStyle/>
        <a:p>
          <a:pPr algn="l"/>
          <a:r>
            <a:rPr lang="es-CO" sz="1300" b="1" dirty="0"/>
            <a:t>Otros ingresos y rentas no laborales</a:t>
          </a:r>
        </a:p>
      </dgm:t>
    </dgm:pt>
    <dgm:pt modelId="{756BD415-0611-4659-8720-ECBC340D6284}" type="parTrans" cxnId="{763D695E-A0A3-4F94-B367-65F28FFF5687}">
      <dgm:prSet/>
      <dgm:spPr/>
      <dgm:t>
        <a:bodyPr/>
        <a:lstStyle/>
        <a:p>
          <a:endParaRPr lang="es-ES" sz="1400"/>
        </a:p>
      </dgm:t>
    </dgm:pt>
    <dgm:pt modelId="{631EB94D-13DC-44DA-B7D7-C27A01BE0B5D}" type="sibTrans" cxnId="{763D695E-A0A3-4F94-B367-65F28FFF5687}">
      <dgm:prSet/>
      <dgm:spPr/>
      <dgm:t>
        <a:bodyPr/>
        <a:lstStyle/>
        <a:p>
          <a:endParaRPr lang="es-ES" sz="1400"/>
        </a:p>
      </dgm:t>
    </dgm:pt>
    <dgm:pt modelId="{54EDD990-0C81-4CBC-B400-2B333154A44E}">
      <dgm:prSet phldrT="[Texto]" custT="1"/>
      <dgm:spPr/>
      <dgm:t>
        <a:bodyPr/>
        <a:lstStyle/>
        <a:p>
          <a:pPr algn="just"/>
          <a:r>
            <a:rPr lang="es-CO" sz="1300"/>
            <a:t>Consolida otros ingresos y rentas no laborables:</a:t>
          </a:r>
          <a:endParaRPr lang="es-ES" sz="1300" dirty="0"/>
        </a:p>
      </dgm:t>
    </dgm:pt>
    <dgm:pt modelId="{7E9641E9-3E83-48FF-AC63-8B80FACB5EA8}" type="parTrans" cxnId="{19844163-440F-4B6E-B967-4B852E2CA6F3}">
      <dgm:prSet/>
      <dgm:spPr/>
      <dgm:t>
        <a:bodyPr/>
        <a:lstStyle/>
        <a:p>
          <a:endParaRPr lang="es-ES" sz="1400"/>
        </a:p>
      </dgm:t>
    </dgm:pt>
    <dgm:pt modelId="{B7AA6BE4-5EE1-47DD-9D03-D855A03A3D74}" type="sibTrans" cxnId="{19844163-440F-4B6E-B967-4B852E2CA6F3}">
      <dgm:prSet/>
      <dgm:spPr/>
      <dgm:t>
        <a:bodyPr/>
        <a:lstStyle/>
        <a:p>
          <a:endParaRPr lang="es-ES" sz="1400"/>
        </a:p>
      </dgm:t>
    </dgm:pt>
    <dgm:pt modelId="{DD90B07F-AB81-4D6A-BBED-8344E3F0C31E}">
      <dgm:prSet phldrT="[Texto]" custT="1"/>
      <dgm:spPr/>
      <dgm:t>
        <a:bodyPr/>
        <a:lstStyle/>
        <a:p>
          <a:r>
            <a:rPr lang="es-CO" sz="1600" b="1" dirty="0"/>
            <a:t>Cuentas corrientes y de ahorro</a:t>
          </a:r>
        </a:p>
      </dgm:t>
    </dgm:pt>
    <dgm:pt modelId="{3D312177-A3BC-417A-AA48-CAF2DA0CBA50}" type="parTrans" cxnId="{018F5BB9-8CD7-419D-A88A-7C8256C3931B}">
      <dgm:prSet/>
      <dgm:spPr/>
      <dgm:t>
        <a:bodyPr/>
        <a:lstStyle/>
        <a:p>
          <a:endParaRPr lang="es-ES" sz="1400"/>
        </a:p>
      </dgm:t>
    </dgm:pt>
    <dgm:pt modelId="{66179A47-5BA0-4EB3-B538-20B78515A239}" type="sibTrans" cxnId="{018F5BB9-8CD7-419D-A88A-7C8256C3931B}">
      <dgm:prSet/>
      <dgm:spPr/>
      <dgm:t>
        <a:bodyPr/>
        <a:lstStyle/>
        <a:p>
          <a:endParaRPr lang="es-ES" sz="1400"/>
        </a:p>
      </dgm:t>
    </dgm:pt>
    <dgm:pt modelId="{7875FF6E-21A7-4A6E-AC1B-76909EE2969E}">
      <dgm:prSet phldrT="[Texto]" custT="1"/>
      <dgm:spPr/>
      <dgm:t>
        <a:bodyPr/>
        <a:lstStyle/>
        <a:p>
          <a:pPr algn="just"/>
          <a:r>
            <a:rPr lang="es-CO" sz="1300"/>
            <a:t>Consolida las cuentas corrientes y de ahorro que posee:</a:t>
          </a:r>
          <a:endParaRPr lang="es-ES" sz="1300" dirty="0"/>
        </a:p>
      </dgm:t>
    </dgm:pt>
    <dgm:pt modelId="{C101A053-1615-4C43-BF51-9E8A0592F1ED}" type="parTrans" cxnId="{2B0D29F8-0187-44EF-A733-0689C537285C}">
      <dgm:prSet/>
      <dgm:spPr/>
      <dgm:t>
        <a:bodyPr/>
        <a:lstStyle/>
        <a:p>
          <a:endParaRPr lang="es-ES" sz="1400"/>
        </a:p>
      </dgm:t>
    </dgm:pt>
    <dgm:pt modelId="{1B9325CB-C838-4D84-98B1-EF8331C5CDE0}" type="sibTrans" cxnId="{2B0D29F8-0187-44EF-A733-0689C537285C}">
      <dgm:prSet/>
      <dgm:spPr/>
      <dgm:t>
        <a:bodyPr/>
        <a:lstStyle/>
        <a:p>
          <a:endParaRPr lang="es-ES" sz="1400"/>
        </a:p>
      </dgm:t>
    </dgm:pt>
    <dgm:pt modelId="{1D2C04D3-9BD7-4DA4-9953-592B8BA54F6B}">
      <dgm:prSet custT="1"/>
      <dgm:spPr/>
      <dgm:t>
        <a:bodyPr/>
        <a:lstStyle/>
        <a:p>
          <a:r>
            <a:rPr lang="es-CO" sz="1400" b="1" dirty="0"/>
            <a:t>Modificación de mis bienes patrimoniales</a:t>
          </a:r>
        </a:p>
      </dgm:t>
    </dgm:pt>
    <dgm:pt modelId="{20C90BC2-886D-4044-9907-F612C015A609}" type="parTrans" cxnId="{FE3EF238-10C8-4EAA-91F9-78B45BD97D4E}">
      <dgm:prSet/>
      <dgm:spPr/>
      <dgm:t>
        <a:bodyPr/>
        <a:lstStyle/>
        <a:p>
          <a:endParaRPr lang="es-ES" sz="1400"/>
        </a:p>
      </dgm:t>
    </dgm:pt>
    <dgm:pt modelId="{CC605323-509B-43E5-95C8-D95459843E01}" type="sibTrans" cxnId="{FE3EF238-10C8-4EAA-91F9-78B45BD97D4E}">
      <dgm:prSet/>
      <dgm:spPr/>
      <dgm:t>
        <a:bodyPr/>
        <a:lstStyle/>
        <a:p>
          <a:endParaRPr lang="es-ES" sz="1400"/>
        </a:p>
      </dgm:t>
    </dgm:pt>
    <dgm:pt modelId="{67208BC2-91DE-45D8-8CBB-2E6D7F67A724}">
      <dgm:prSet custT="1"/>
      <dgm:spPr/>
      <dgm:t>
        <a:bodyPr/>
        <a:lstStyle/>
        <a:p>
          <a:pPr algn="just"/>
          <a:r>
            <a:rPr lang="es-CO" sz="1300"/>
            <a:t>Consolida sus bienes patrimoniales: </a:t>
          </a:r>
          <a:endParaRPr lang="es-ES" sz="1300" dirty="0"/>
        </a:p>
      </dgm:t>
    </dgm:pt>
    <dgm:pt modelId="{CEBC14FC-7641-4040-8F16-3116839F8295}" type="parTrans" cxnId="{17A1A933-807C-4D28-9B00-EC530B47B0F9}">
      <dgm:prSet/>
      <dgm:spPr/>
      <dgm:t>
        <a:bodyPr/>
        <a:lstStyle/>
        <a:p>
          <a:endParaRPr lang="es-ES" sz="1400"/>
        </a:p>
      </dgm:t>
    </dgm:pt>
    <dgm:pt modelId="{66CADEEB-7576-4021-87DC-656FE21D6A72}" type="sibTrans" cxnId="{17A1A933-807C-4D28-9B00-EC530B47B0F9}">
      <dgm:prSet/>
      <dgm:spPr/>
      <dgm:t>
        <a:bodyPr/>
        <a:lstStyle/>
        <a:p>
          <a:endParaRPr lang="es-ES" sz="1400"/>
        </a:p>
      </dgm:t>
    </dgm:pt>
    <dgm:pt modelId="{194F412C-A148-46F8-B966-CBE9878375C9}">
      <dgm:prSet phldrT="[Texto]" custT="1"/>
      <dgm:spPr/>
      <dgm:t>
        <a:bodyPr/>
        <a:lstStyle/>
        <a:p>
          <a:pPr algn="just"/>
          <a:endParaRPr lang="es-ES" sz="1300" dirty="0"/>
        </a:p>
      </dgm:t>
    </dgm:pt>
    <dgm:pt modelId="{EF454539-E9F6-413E-8288-CD89B35428F4}" type="parTrans" cxnId="{053F53A8-FECA-476D-9B91-196B48371D3F}">
      <dgm:prSet/>
      <dgm:spPr/>
      <dgm:t>
        <a:bodyPr/>
        <a:lstStyle/>
        <a:p>
          <a:endParaRPr lang="es-ES" sz="1400"/>
        </a:p>
      </dgm:t>
    </dgm:pt>
    <dgm:pt modelId="{FBA9135A-A0DC-40C8-B647-B9A582E374DE}" type="sibTrans" cxnId="{053F53A8-FECA-476D-9B91-196B48371D3F}">
      <dgm:prSet/>
      <dgm:spPr/>
      <dgm:t>
        <a:bodyPr/>
        <a:lstStyle/>
        <a:p>
          <a:endParaRPr lang="es-ES" sz="1400"/>
        </a:p>
      </dgm:t>
    </dgm:pt>
    <dgm:pt modelId="{3E87F735-40AD-4B41-BF4B-9D6AA3183985}">
      <dgm:prSet custT="1"/>
      <dgm:spPr/>
      <dgm:t>
        <a:bodyPr/>
        <a:lstStyle/>
        <a:p>
          <a:pPr algn="just"/>
          <a:r>
            <a:rPr lang="es-CO" sz="1400" dirty="0"/>
            <a:t>Parentesco</a:t>
          </a:r>
        </a:p>
      </dgm:t>
    </dgm:pt>
    <dgm:pt modelId="{644FB0C7-E691-4095-A4AD-DC3C28DCBAC3}" type="parTrans" cxnId="{1FBD03BC-B695-41F3-9BAC-91ECF7112733}">
      <dgm:prSet/>
      <dgm:spPr/>
      <dgm:t>
        <a:bodyPr/>
        <a:lstStyle/>
        <a:p>
          <a:endParaRPr lang="es-CO"/>
        </a:p>
      </dgm:t>
    </dgm:pt>
    <dgm:pt modelId="{08C12F54-76B8-431E-A119-E1D527533C0E}" type="sibTrans" cxnId="{1FBD03BC-B695-41F3-9BAC-91ECF7112733}">
      <dgm:prSet/>
      <dgm:spPr/>
      <dgm:t>
        <a:bodyPr/>
        <a:lstStyle/>
        <a:p>
          <a:endParaRPr lang="es-CO"/>
        </a:p>
      </dgm:t>
    </dgm:pt>
    <dgm:pt modelId="{0C220EC1-2494-4588-906F-427EE47C85CC}">
      <dgm:prSet custT="1"/>
      <dgm:spPr/>
      <dgm:t>
        <a:bodyPr/>
        <a:lstStyle/>
        <a:p>
          <a:pPr algn="just"/>
          <a:r>
            <a:rPr lang="es-CO" sz="1400" dirty="0"/>
            <a:t>Nº de identificación</a:t>
          </a:r>
        </a:p>
      </dgm:t>
    </dgm:pt>
    <dgm:pt modelId="{6E13D9C4-6F62-44CF-AAFD-27B2285590E8}" type="parTrans" cxnId="{24A11962-3108-4515-B7D5-A8B25358993C}">
      <dgm:prSet/>
      <dgm:spPr/>
      <dgm:t>
        <a:bodyPr/>
        <a:lstStyle/>
        <a:p>
          <a:endParaRPr lang="es-CO"/>
        </a:p>
      </dgm:t>
    </dgm:pt>
    <dgm:pt modelId="{367A1BCA-5188-46A6-9183-6AFC6DE8D329}" type="sibTrans" cxnId="{24A11962-3108-4515-B7D5-A8B25358993C}">
      <dgm:prSet/>
      <dgm:spPr/>
      <dgm:t>
        <a:bodyPr/>
        <a:lstStyle/>
        <a:p>
          <a:endParaRPr lang="es-CO"/>
        </a:p>
      </dgm:t>
    </dgm:pt>
    <dgm:pt modelId="{5DA6BBFB-8468-48BE-9775-504990AABD38}">
      <dgm:prSet custT="1"/>
      <dgm:spPr/>
      <dgm:t>
        <a:bodyPr/>
        <a:lstStyle/>
        <a:p>
          <a:pPr algn="just"/>
          <a:r>
            <a:rPr lang="es-CO" sz="1400" dirty="0"/>
            <a:t>Fecha de nacimiento </a:t>
          </a:r>
        </a:p>
      </dgm:t>
    </dgm:pt>
    <dgm:pt modelId="{CEA503DF-75AC-4A1A-B691-5C32BE4E96D3}" type="parTrans" cxnId="{BC9B4BDD-0CFD-42AC-9B9F-20C997DA91EC}">
      <dgm:prSet/>
      <dgm:spPr/>
      <dgm:t>
        <a:bodyPr/>
        <a:lstStyle/>
        <a:p>
          <a:endParaRPr lang="es-CO"/>
        </a:p>
      </dgm:t>
    </dgm:pt>
    <dgm:pt modelId="{00F5E4C2-5616-4629-9C2D-FE62FA9485B0}" type="sibTrans" cxnId="{BC9B4BDD-0CFD-42AC-9B9F-20C997DA91EC}">
      <dgm:prSet/>
      <dgm:spPr/>
      <dgm:t>
        <a:bodyPr/>
        <a:lstStyle/>
        <a:p>
          <a:endParaRPr lang="es-CO"/>
        </a:p>
      </dgm:t>
    </dgm:pt>
    <dgm:pt modelId="{CBEFD550-2F31-46EE-A0F9-348890BA26EE}">
      <dgm:prSet custT="1"/>
      <dgm:spPr/>
      <dgm:t>
        <a:bodyPr/>
        <a:lstStyle/>
        <a:p>
          <a:pPr algn="just"/>
          <a:endParaRPr lang="es-CO" sz="1400" dirty="0"/>
        </a:p>
      </dgm:t>
    </dgm:pt>
    <dgm:pt modelId="{A12D1B99-7BA2-4202-A0E6-F2C1C7627757}" type="parTrans" cxnId="{AF68A29C-197C-423C-8957-4A4FCDC74BBF}">
      <dgm:prSet/>
      <dgm:spPr/>
      <dgm:t>
        <a:bodyPr/>
        <a:lstStyle/>
        <a:p>
          <a:endParaRPr lang="es-CO"/>
        </a:p>
      </dgm:t>
    </dgm:pt>
    <dgm:pt modelId="{544A9A10-CAD2-4282-8151-2A755BDCD675}" type="sibTrans" cxnId="{AF68A29C-197C-423C-8957-4A4FCDC74BBF}">
      <dgm:prSet/>
      <dgm:spPr/>
      <dgm:t>
        <a:bodyPr/>
        <a:lstStyle/>
        <a:p>
          <a:endParaRPr lang="es-CO"/>
        </a:p>
      </dgm:t>
    </dgm:pt>
    <dgm:pt modelId="{C3916FFE-454D-478B-8024-EC7C0143ADEE}">
      <dgm:prSet custT="1"/>
      <dgm:spPr/>
      <dgm:t>
        <a:bodyPr/>
        <a:lstStyle/>
        <a:p>
          <a:pPr algn="just"/>
          <a:r>
            <a:rPr lang="es-CO" sz="1300" dirty="0"/>
            <a:t>Concepto</a:t>
          </a:r>
        </a:p>
      </dgm:t>
    </dgm:pt>
    <dgm:pt modelId="{E5A49F71-78E4-4F3F-B0D7-49FC2E6C98FB}" type="parTrans" cxnId="{3EEB1FAE-6FF6-4B93-A115-E02260726E9C}">
      <dgm:prSet/>
      <dgm:spPr/>
      <dgm:t>
        <a:bodyPr/>
        <a:lstStyle/>
        <a:p>
          <a:endParaRPr lang="es-CO"/>
        </a:p>
      </dgm:t>
    </dgm:pt>
    <dgm:pt modelId="{25FED566-8E26-4100-8CE7-0B089F6CD0C5}" type="sibTrans" cxnId="{3EEB1FAE-6FF6-4B93-A115-E02260726E9C}">
      <dgm:prSet/>
      <dgm:spPr/>
      <dgm:t>
        <a:bodyPr/>
        <a:lstStyle/>
        <a:p>
          <a:endParaRPr lang="es-CO"/>
        </a:p>
      </dgm:t>
    </dgm:pt>
    <dgm:pt modelId="{996E9647-7E2F-410E-967E-50AA2D0F2CD5}">
      <dgm:prSet custT="1"/>
      <dgm:spPr/>
      <dgm:t>
        <a:bodyPr/>
        <a:lstStyle/>
        <a:p>
          <a:pPr algn="just"/>
          <a:r>
            <a:rPr lang="es-CO" sz="1300" dirty="0"/>
            <a:t>Valor</a:t>
          </a:r>
        </a:p>
      </dgm:t>
    </dgm:pt>
    <dgm:pt modelId="{F83F4E56-7535-42ED-900F-3EFE6359F423}" type="parTrans" cxnId="{7CFEDACE-BC24-4F8C-8FFE-E767B176A468}">
      <dgm:prSet/>
      <dgm:spPr/>
      <dgm:t>
        <a:bodyPr/>
        <a:lstStyle/>
        <a:p>
          <a:endParaRPr lang="es-CO"/>
        </a:p>
      </dgm:t>
    </dgm:pt>
    <dgm:pt modelId="{2E6AB41A-07AF-46F2-8382-086D0C1736C2}" type="sibTrans" cxnId="{7CFEDACE-BC24-4F8C-8FFE-E767B176A468}">
      <dgm:prSet/>
      <dgm:spPr/>
      <dgm:t>
        <a:bodyPr/>
        <a:lstStyle/>
        <a:p>
          <a:endParaRPr lang="es-CO"/>
        </a:p>
      </dgm:t>
    </dgm:pt>
    <dgm:pt modelId="{9022A075-3648-4EA5-96B1-751E7B3CD318}">
      <dgm:prSet custT="1"/>
      <dgm:spPr/>
      <dgm:t>
        <a:bodyPr/>
        <a:lstStyle/>
        <a:p>
          <a:pPr algn="just"/>
          <a:r>
            <a:rPr lang="es-CO" sz="1300" dirty="0"/>
            <a:t>Descripción actividad</a:t>
          </a:r>
        </a:p>
      </dgm:t>
    </dgm:pt>
    <dgm:pt modelId="{5957F842-AB0A-4799-BBCB-72B5B469DF30}" type="parTrans" cxnId="{0D2701CA-4ACA-4EA6-8804-8CA983B898AA}">
      <dgm:prSet/>
      <dgm:spPr/>
      <dgm:t>
        <a:bodyPr/>
        <a:lstStyle/>
        <a:p>
          <a:endParaRPr lang="es-CO"/>
        </a:p>
      </dgm:t>
    </dgm:pt>
    <dgm:pt modelId="{A18BE6B4-778B-41B4-8691-B9B0103A8073}" type="sibTrans" cxnId="{0D2701CA-4ACA-4EA6-8804-8CA983B898AA}">
      <dgm:prSet/>
      <dgm:spPr/>
      <dgm:t>
        <a:bodyPr/>
        <a:lstStyle/>
        <a:p>
          <a:endParaRPr lang="es-CO"/>
        </a:p>
      </dgm:t>
    </dgm:pt>
    <dgm:pt modelId="{ED240EA9-3347-4DC8-BAA1-7ED392F09828}">
      <dgm:prSet custT="1"/>
      <dgm:spPr/>
      <dgm:t>
        <a:bodyPr/>
        <a:lstStyle/>
        <a:p>
          <a:pPr algn="just"/>
          <a:r>
            <a:rPr lang="es-CO" sz="1300" dirty="0"/>
            <a:t>Forma de beneficio</a:t>
          </a:r>
        </a:p>
      </dgm:t>
    </dgm:pt>
    <dgm:pt modelId="{EA14B47C-218F-4155-AF06-942B2B68614E}" type="parTrans" cxnId="{14A611ED-C72B-4B1D-B335-6BABBA903AD2}">
      <dgm:prSet/>
      <dgm:spPr/>
      <dgm:t>
        <a:bodyPr/>
        <a:lstStyle/>
        <a:p>
          <a:endParaRPr lang="es-CO"/>
        </a:p>
      </dgm:t>
    </dgm:pt>
    <dgm:pt modelId="{8224BA24-EFBC-4D09-BC3A-0005CA51A0BA}" type="sibTrans" cxnId="{14A611ED-C72B-4B1D-B335-6BABBA903AD2}">
      <dgm:prSet/>
      <dgm:spPr/>
      <dgm:t>
        <a:bodyPr/>
        <a:lstStyle/>
        <a:p>
          <a:endParaRPr lang="es-CO"/>
        </a:p>
      </dgm:t>
    </dgm:pt>
    <dgm:pt modelId="{669FDD1B-37C1-4CE6-A018-028941697409}">
      <dgm:prSet custT="1"/>
      <dgm:spPr/>
      <dgm:t>
        <a:bodyPr/>
        <a:lstStyle/>
        <a:p>
          <a:pPr algn="just"/>
          <a:r>
            <a:rPr lang="es-CO" sz="1300" dirty="0"/>
            <a:t>Entidad financiera</a:t>
          </a:r>
        </a:p>
      </dgm:t>
    </dgm:pt>
    <dgm:pt modelId="{390B04D2-9ECD-4A63-B6C6-358C69664092}" type="parTrans" cxnId="{155441E4-7374-4602-9BA1-2FC6FAF2D464}">
      <dgm:prSet/>
      <dgm:spPr/>
      <dgm:t>
        <a:bodyPr/>
        <a:lstStyle/>
        <a:p>
          <a:endParaRPr lang="es-CO"/>
        </a:p>
      </dgm:t>
    </dgm:pt>
    <dgm:pt modelId="{EB4D572B-F1D9-4A3D-B0F0-12C5B88A2EF1}" type="sibTrans" cxnId="{155441E4-7374-4602-9BA1-2FC6FAF2D464}">
      <dgm:prSet/>
      <dgm:spPr/>
      <dgm:t>
        <a:bodyPr/>
        <a:lstStyle/>
        <a:p>
          <a:endParaRPr lang="es-CO"/>
        </a:p>
      </dgm:t>
    </dgm:pt>
    <dgm:pt modelId="{FD7DA6FF-8F19-4AC7-9478-EB961C7FF638}">
      <dgm:prSet custT="1"/>
      <dgm:spPr/>
      <dgm:t>
        <a:bodyPr/>
        <a:lstStyle/>
        <a:p>
          <a:pPr algn="just"/>
          <a:r>
            <a:rPr lang="es-CO" sz="1300" dirty="0"/>
            <a:t>Tipo de cuenta</a:t>
          </a:r>
        </a:p>
      </dgm:t>
    </dgm:pt>
    <dgm:pt modelId="{7E4B2892-4E08-4F47-8539-8EC2A3BAEEE3}" type="parTrans" cxnId="{23BDE9A0-52E2-4AA8-8786-735777AE3111}">
      <dgm:prSet/>
      <dgm:spPr/>
      <dgm:t>
        <a:bodyPr/>
        <a:lstStyle/>
        <a:p>
          <a:endParaRPr lang="es-CO"/>
        </a:p>
      </dgm:t>
    </dgm:pt>
    <dgm:pt modelId="{E77D745E-4991-4766-8AE8-D2FA6A0600E1}" type="sibTrans" cxnId="{23BDE9A0-52E2-4AA8-8786-735777AE3111}">
      <dgm:prSet/>
      <dgm:spPr/>
      <dgm:t>
        <a:bodyPr/>
        <a:lstStyle/>
        <a:p>
          <a:endParaRPr lang="es-CO"/>
        </a:p>
      </dgm:t>
    </dgm:pt>
    <dgm:pt modelId="{6E400D5E-545B-4374-BEE5-016D0E7D4701}">
      <dgm:prSet custT="1"/>
      <dgm:spPr/>
      <dgm:t>
        <a:bodyPr/>
        <a:lstStyle/>
        <a:p>
          <a:pPr algn="just"/>
          <a:r>
            <a:rPr lang="es-CO" sz="1300" dirty="0"/>
            <a:t>Número de cuenta</a:t>
          </a:r>
        </a:p>
      </dgm:t>
    </dgm:pt>
    <dgm:pt modelId="{05DEC05E-21D2-409B-9E00-847C288D6B9D}" type="parTrans" cxnId="{BABEDA81-4B9C-4EB4-9DF9-F8CC02CA99D6}">
      <dgm:prSet/>
      <dgm:spPr/>
      <dgm:t>
        <a:bodyPr/>
        <a:lstStyle/>
        <a:p>
          <a:endParaRPr lang="es-CO"/>
        </a:p>
      </dgm:t>
    </dgm:pt>
    <dgm:pt modelId="{3F947B12-E936-47A3-9667-C5DF629074F4}" type="sibTrans" cxnId="{BABEDA81-4B9C-4EB4-9DF9-F8CC02CA99D6}">
      <dgm:prSet/>
      <dgm:spPr/>
      <dgm:t>
        <a:bodyPr/>
        <a:lstStyle/>
        <a:p>
          <a:endParaRPr lang="es-CO"/>
        </a:p>
      </dgm:t>
    </dgm:pt>
    <dgm:pt modelId="{6B797ACB-5907-4779-8D0B-561FE5190977}">
      <dgm:prSet custT="1"/>
      <dgm:spPr/>
      <dgm:t>
        <a:bodyPr/>
        <a:lstStyle/>
        <a:p>
          <a:pPr algn="just"/>
          <a:r>
            <a:rPr lang="es-CO" sz="1300" dirty="0"/>
            <a:t>Tipo de bien</a:t>
          </a:r>
        </a:p>
      </dgm:t>
    </dgm:pt>
    <dgm:pt modelId="{D44B851A-8B12-416E-BADC-FF51371006B3}" type="parTrans" cxnId="{B000521A-ED92-4DFF-9959-5707A9D561AD}">
      <dgm:prSet/>
      <dgm:spPr/>
      <dgm:t>
        <a:bodyPr/>
        <a:lstStyle/>
        <a:p>
          <a:endParaRPr lang="es-CO"/>
        </a:p>
      </dgm:t>
    </dgm:pt>
    <dgm:pt modelId="{94B55215-C177-4072-AB38-8A9743FE3DE4}" type="sibTrans" cxnId="{B000521A-ED92-4DFF-9959-5707A9D561AD}">
      <dgm:prSet/>
      <dgm:spPr/>
      <dgm:t>
        <a:bodyPr/>
        <a:lstStyle/>
        <a:p>
          <a:endParaRPr lang="es-CO"/>
        </a:p>
      </dgm:t>
    </dgm:pt>
    <dgm:pt modelId="{3B417429-0559-4E91-A9EC-69E079EC151B}">
      <dgm:prSet custT="1"/>
      <dgm:spPr/>
      <dgm:t>
        <a:bodyPr/>
        <a:lstStyle/>
        <a:p>
          <a:pPr algn="just"/>
          <a:r>
            <a:rPr lang="es-CO" sz="1300" dirty="0"/>
            <a:t>Identificación del bien</a:t>
          </a:r>
        </a:p>
      </dgm:t>
    </dgm:pt>
    <dgm:pt modelId="{CF3640B9-B170-4212-822C-14ED05641817}" type="parTrans" cxnId="{922B56A1-1B49-4F22-9222-7A6F0569F9B9}">
      <dgm:prSet/>
      <dgm:spPr/>
      <dgm:t>
        <a:bodyPr/>
        <a:lstStyle/>
        <a:p>
          <a:endParaRPr lang="es-CO"/>
        </a:p>
      </dgm:t>
    </dgm:pt>
    <dgm:pt modelId="{4CAC58C8-8183-4390-9006-C7D83A5E9D30}" type="sibTrans" cxnId="{922B56A1-1B49-4F22-9222-7A6F0569F9B9}">
      <dgm:prSet/>
      <dgm:spPr/>
      <dgm:t>
        <a:bodyPr/>
        <a:lstStyle/>
        <a:p>
          <a:endParaRPr lang="es-CO"/>
        </a:p>
      </dgm:t>
    </dgm:pt>
    <dgm:pt modelId="{D8C47B64-4C74-426B-9005-8509BCB3AB77}">
      <dgm:prSet custT="1"/>
      <dgm:spPr/>
      <dgm:t>
        <a:bodyPr/>
        <a:lstStyle/>
        <a:p>
          <a:pPr algn="just"/>
          <a:r>
            <a:rPr lang="es-CO" sz="1300" dirty="0"/>
            <a:t>Valor en </a:t>
          </a:r>
          <a:r>
            <a:rPr lang="es-ES" sz="1300" b="0" i="0" dirty="0"/>
            <a:t>pesos</a:t>
          </a:r>
          <a:r>
            <a:rPr lang="es-CO" sz="1300" dirty="0"/>
            <a:t> </a:t>
          </a:r>
        </a:p>
      </dgm:t>
    </dgm:pt>
    <dgm:pt modelId="{98075D96-A972-4336-B7F0-26A3E64FEC6B}" type="parTrans" cxnId="{C878435A-90CB-4F8E-B0F8-5E75A6160FEA}">
      <dgm:prSet/>
      <dgm:spPr/>
      <dgm:t>
        <a:bodyPr/>
        <a:lstStyle/>
        <a:p>
          <a:endParaRPr lang="es-CO"/>
        </a:p>
      </dgm:t>
    </dgm:pt>
    <dgm:pt modelId="{9B8A0973-2E8B-41D5-8B52-950B9363D162}" type="sibTrans" cxnId="{C878435A-90CB-4F8E-B0F8-5E75A6160FEA}">
      <dgm:prSet/>
      <dgm:spPr/>
      <dgm:t>
        <a:bodyPr/>
        <a:lstStyle/>
        <a:p>
          <a:endParaRPr lang="es-CO"/>
        </a:p>
      </dgm:t>
    </dgm:pt>
    <dgm:pt modelId="{9308A5CE-C024-4062-BDD3-21E2C6CD48E8}">
      <dgm:prSet custT="1"/>
      <dgm:spPr/>
      <dgm:t>
        <a:bodyPr/>
        <a:lstStyle/>
        <a:p>
          <a:pPr algn="just"/>
          <a:endParaRPr lang="es-CO" sz="1300" dirty="0"/>
        </a:p>
      </dgm:t>
    </dgm:pt>
    <dgm:pt modelId="{740007AD-CAE8-4B2D-929A-8EFECCDF3564}" type="parTrans" cxnId="{DC049C55-FCF7-4264-A89B-74E2DA75BA71}">
      <dgm:prSet/>
      <dgm:spPr/>
      <dgm:t>
        <a:bodyPr/>
        <a:lstStyle/>
        <a:p>
          <a:endParaRPr lang="es-CO"/>
        </a:p>
      </dgm:t>
    </dgm:pt>
    <dgm:pt modelId="{E490A491-2D5E-449A-A561-B24AAB25D416}" type="sibTrans" cxnId="{DC049C55-FCF7-4264-A89B-74E2DA75BA71}">
      <dgm:prSet/>
      <dgm:spPr/>
      <dgm:t>
        <a:bodyPr/>
        <a:lstStyle/>
        <a:p>
          <a:endParaRPr lang="es-CO"/>
        </a:p>
      </dgm:t>
    </dgm:pt>
    <dgm:pt modelId="{89027F3F-A4DB-4ECE-8329-C67B93EDCA55}" type="pres">
      <dgm:prSet presAssocID="{0963C894-08D2-4FE1-8827-710BD6DD043D}" presName="diagram" presStyleCnt="0">
        <dgm:presLayoutVars>
          <dgm:dir/>
          <dgm:animLvl val="lvl"/>
          <dgm:resizeHandles val="exact"/>
        </dgm:presLayoutVars>
      </dgm:prSet>
      <dgm:spPr/>
      <dgm:t>
        <a:bodyPr/>
        <a:lstStyle/>
        <a:p>
          <a:endParaRPr lang="es-CO"/>
        </a:p>
      </dgm:t>
    </dgm:pt>
    <dgm:pt modelId="{1A7D3393-D04B-4279-961F-65F9D9AFB9A6}" type="pres">
      <dgm:prSet presAssocID="{711D0B61-10EE-4775-A10C-2E9BD7DAA846}" presName="compNode" presStyleCnt="0"/>
      <dgm:spPr/>
    </dgm:pt>
    <dgm:pt modelId="{E54CB2D7-06EA-4FF9-8359-E08C16168DF9}" type="pres">
      <dgm:prSet presAssocID="{711D0B61-10EE-4775-A10C-2E9BD7DAA846}" presName="childRect" presStyleLbl="bgAcc1" presStyleIdx="0" presStyleCnt="4">
        <dgm:presLayoutVars>
          <dgm:bulletEnabled val="1"/>
        </dgm:presLayoutVars>
      </dgm:prSet>
      <dgm:spPr/>
      <dgm:t>
        <a:bodyPr/>
        <a:lstStyle/>
        <a:p>
          <a:endParaRPr lang="es-CO"/>
        </a:p>
      </dgm:t>
    </dgm:pt>
    <dgm:pt modelId="{509F124A-EFE2-470F-BBBF-CEC502B96FC3}" type="pres">
      <dgm:prSet presAssocID="{711D0B61-10EE-4775-A10C-2E9BD7DAA846}" presName="parentText" presStyleLbl="node1" presStyleIdx="0" presStyleCnt="0">
        <dgm:presLayoutVars>
          <dgm:chMax val="0"/>
          <dgm:bulletEnabled val="1"/>
        </dgm:presLayoutVars>
      </dgm:prSet>
      <dgm:spPr/>
      <dgm:t>
        <a:bodyPr/>
        <a:lstStyle/>
        <a:p>
          <a:endParaRPr lang="es-CO"/>
        </a:p>
      </dgm:t>
    </dgm:pt>
    <dgm:pt modelId="{1F82F1F5-859D-4D0E-9101-EC6E20E2138D}" type="pres">
      <dgm:prSet presAssocID="{711D0B61-10EE-4775-A10C-2E9BD7DAA846}" presName="parentRect" presStyleLbl="alignNode1" presStyleIdx="0" presStyleCnt="4"/>
      <dgm:spPr/>
      <dgm:t>
        <a:bodyPr/>
        <a:lstStyle/>
        <a:p>
          <a:endParaRPr lang="es-CO"/>
        </a:p>
      </dgm:t>
    </dgm:pt>
    <dgm:pt modelId="{BAD36879-C7FB-4A5A-A862-0316A9C85803}" type="pres">
      <dgm:prSet presAssocID="{711D0B61-10EE-4775-A10C-2E9BD7DAA846}" presName="adorn" presStyleLbl="fgAccFollowNode1" presStyleIdx="0" presStyleCnt="4"/>
      <dgm:spPr>
        <a:blipFill rotWithShape="1">
          <a:blip xmlns:r="http://schemas.openxmlformats.org/officeDocument/2006/relationships" r:embed="rId1"/>
          <a:stretch>
            <a:fillRect/>
          </a:stretch>
        </a:blipFill>
      </dgm:spPr>
    </dgm:pt>
    <dgm:pt modelId="{5B0D8925-8AAE-4D65-9F74-A6F991E17DDA}" type="pres">
      <dgm:prSet presAssocID="{CB2A1B9D-267F-4D26-BF4C-0EA9C3BA2796}" presName="sibTrans" presStyleLbl="sibTrans2D1" presStyleIdx="0" presStyleCnt="0"/>
      <dgm:spPr/>
      <dgm:t>
        <a:bodyPr/>
        <a:lstStyle/>
        <a:p>
          <a:endParaRPr lang="es-CO"/>
        </a:p>
      </dgm:t>
    </dgm:pt>
    <dgm:pt modelId="{0B327B58-3133-4A0D-8498-E5BD503FA01D}" type="pres">
      <dgm:prSet presAssocID="{2399F8AE-3FAF-4D7D-97A6-FE1D92E824D5}" presName="compNode" presStyleCnt="0"/>
      <dgm:spPr/>
    </dgm:pt>
    <dgm:pt modelId="{21D403A2-49F4-4866-A200-EF3C52E2A6C1}" type="pres">
      <dgm:prSet presAssocID="{2399F8AE-3FAF-4D7D-97A6-FE1D92E824D5}" presName="childRect" presStyleLbl="bgAcc1" presStyleIdx="1" presStyleCnt="4">
        <dgm:presLayoutVars>
          <dgm:bulletEnabled val="1"/>
        </dgm:presLayoutVars>
      </dgm:prSet>
      <dgm:spPr/>
      <dgm:t>
        <a:bodyPr/>
        <a:lstStyle/>
        <a:p>
          <a:endParaRPr lang="es-CO"/>
        </a:p>
      </dgm:t>
    </dgm:pt>
    <dgm:pt modelId="{C57C6379-D3C4-4EFF-B0D0-B6BDB286733B}" type="pres">
      <dgm:prSet presAssocID="{2399F8AE-3FAF-4D7D-97A6-FE1D92E824D5}" presName="parentText" presStyleLbl="node1" presStyleIdx="0" presStyleCnt="0">
        <dgm:presLayoutVars>
          <dgm:chMax val="0"/>
          <dgm:bulletEnabled val="1"/>
        </dgm:presLayoutVars>
      </dgm:prSet>
      <dgm:spPr/>
      <dgm:t>
        <a:bodyPr/>
        <a:lstStyle/>
        <a:p>
          <a:endParaRPr lang="es-CO"/>
        </a:p>
      </dgm:t>
    </dgm:pt>
    <dgm:pt modelId="{7A7BD3F7-BF75-4234-A87B-CBA5B9284679}" type="pres">
      <dgm:prSet presAssocID="{2399F8AE-3FAF-4D7D-97A6-FE1D92E824D5}" presName="parentRect" presStyleLbl="alignNode1" presStyleIdx="1" presStyleCnt="4"/>
      <dgm:spPr/>
      <dgm:t>
        <a:bodyPr/>
        <a:lstStyle/>
        <a:p>
          <a:endParaRPr lang="es-CO"/>
        </a:p>
      </dgm:t>
    </dgm:pt>
    <dgm:pt modelId="{DCB7482D-6414-4D86-9945-CF02FEE5D7D3}" type="pres">
      <dgm:prSet presAssocID="{2399F8AE-3FAF-4D7D-97A6-FE1D92E824D5}" presName="adorn" presStyleLbl="fgAccFollowNode1" presStyleIdx="1" presStyleCnt="4"/>
      <dgm:spPr>
        <a:blipFill rotWithShape="1">
          <a:blip xmlns:r="http://schemas.openxmlformats.org/officeDocument/2006/relationships" r:embed="rId1"/>
          <a:stretch>
            <a:fillRect/>
          </a:stretch>
        </a:blipFill>
      </dgm:spPr>
    </dgm:pt>
    <dgm:pt modelId="{FF2E0E29-5E76-49D1-A5A1-B53B9D47D111}" type="pres">
      <dgm:prSet presAssocID="{631EB94D-13DC-44DA-B7D7-C27A01BE0B5D}" presName="sibTrans" presStyleLbl="sibTrans2D1" presStyleIdx="0" presStyleCnt="0"/>
      <dgm:spPr/>
      <dgm:t>
        <a:bodyPr/>
        <a:lstStyle/>
        <a:p>
          <a:endParaRPr lang="es-CO"/>
        </a:p>
      </dgm:t>
    </dgm:pt>
    <dgm:pt modelId="{D9F8888D-E5E1-4833-9CE4-7E999ED20DDB}" type="pres">
      <dgm:prSet presAssocID="{DD90B07F-AB81-4D6A-BBED-8344E3F0C31E}" presName="compNode" presStyleCnt="0"/>
      <dgm:spPr/>
    </dgm:pt>
    <dgm:pt modelId="{653255F0-62F1-43AF-BC5D-BE97409B7985}" type="pres">
      <dgm:prSet presAssocID="{DD90B07F-AB81-4D6A-BBED-8344E3F0C31E}" presName="childRect" presStyleLbl="bgAcc1" presStyleIdx="2" presStyleCnt="4">
        <dgm:presLayoutVars>
          <dgm:bulletEnabled val="1"/>
        </dgm:presLayoutVars>
      </dgm:prSet>
      <dgm:spPr/>
      <dgm:t>
        <a:bodyPr/>
        <a:lstStyle/>
        <a:p>
          <a:endParaRPr lang="es-CO"/>
        </a:p>
      </dgm:t>
    </dgm:pt>
    <dgm:pt modelId="{DE3D2433-4D20-4875-A6BD-1952B610661A}" type="pres">
      <dgm:prSet presAssocID="{DD90B07F-AB81-4D6A-BBED-8344E3F0C31E}" presName="parentText" presStyleLbl="node1" presStyleIdx="0" presStyleCnt="0">
        <dgm:presLayoutVars>
          <dgm:chMax val="0"/>
          <dgm:bulletEnabled val="1"/>
        </dgm:presLayoutVars>
      </dgm:prSet>
      <dgm:spPr/>
      <dgm:t>
        <a:bodyPr/>
        <a:lstStyle/>
        <a:p>
          <a:endParaRPr lang="es-CO"/>
        </a:p>
      </dgm:t>
    </dgm:pt>
    <dgm:pt modelId="{BE6618CD-3A92-4980-AE60-9FAFB8423CA4}" type="pres">
      <dgm:prSet presAssocID="{DD90B07F-AB81-4D6A-BBED-8344E3F0C31E}" presName="parentRect" presStyleLbl="alignNode1" presStyleIdx="2" presStyleCnt="4"/>
      <dgm:spPr/>
      <dgm:t>
        <a:bodyPr/>
        <a:lstStyle/>
        <a:p>
          <a:endParaRPr lang="es-CO"/>
        </a:p>
      </dgm:t>
    </dgm:pt>
    <dgm:pt modelId="{5A5D1C88-6B9E-433A-B0F9-1030BDAF5698}" type="pres">
      <dgm:prSet presAssocID="{DD90B07F-AB81-4D6A-BBED-8344E3F0C31E}" presName="adorn" presStyleLbl="fgAccFollowNode1" presStyleIdx="2" presStyleCnt="4"/>
      <dgm:spPr>
        <a:blipFill rotWithShape="1">
          <a:blip xmlns:r="http://schemas.openxmlformats.org/officeDocument/2006/relationships" r:embed="rId1"/>
          <a:stretch>
            <a:fillRect/>
          </a:stretch>
        </a:blipFill>
      </dgm:spPr>
    </dgm:pt>
    <dgm:pt modelId="{D6F59ECA-C2D3-44B9-855D-AEC29F381C3D}" type="pres">
      <dgm:prSet presAssocID="{66179A47-5BA0-4EB3-B538-20B78515A239}" presName="sibTrans" presStyleLbl="sibTrans2D1" presStyleIdx="0" presStyleCnt="0"/>
      <dgm:spPr/>
      <dgm:t>
        <a:bodyPr/>
        <a:lstStyle/>
        <a:p>
          <a:endParaRPr lang="es-CO"/>
        </a:p>
      </dgm:t>
    </dgm:pt>
    <dgm:pt modelId="{B18813F3-B942-4147-BABD-D8BCBCA7257A}" type="pres">
      <dgm:prSet presAssocID="{1D2C04D3-9BD7-4DA4-9953-592B8BA54F6B}" presName="compNode" presStyleCnt="0"/>
      <dgm:spPr/>
    </dgm:pt>
    <dgm:pt modelId="{F3C5A888-C8A0-43D8-A945-1C2C01E5FDA8}" type="pres">
      <dgm:prSet presAssocID="{1D2C04D3-9BD7-4DA4-9953-592B8BA54F6B}" presName="childRect" presStyleLbl="bgAcc1" presStyleIdx="3" presStyleCnt="4">
        <dgm:presLayoutVars>
          <dgm:bulletEnabled val="1"/>
        </dgm:presLayoutVars>
      </dgm:prSet>
      <dgm:spPr/>
      <dgm:t>
        <a:bodyPr/>
        <a:lstStyle/>
        <a:p>
          <a:endParaRPr lang="es-CO"/>
        </a:p>
      </dgm:t>
    </dgm:pt>
    <dgm:pt modelId="{83E4B714-7ADA-44C4-9ADE-36F8324BAED2}" type="pres">
      <dgm:prSet presAssocID="{1D2C04D3-9BD7-4DA4-9953-592B8BA54F6B}" presName="parentText" presStyleLbl="node1" presStyleIdx="0" presStyleCnt="0">
        <dgm:presLayoutVars>
          <dgm:chMax val="0"/>
          <dgm:bulletEnabled val="1"/>
        </dgm:presLayoutVars>
      </dgm:prSet>
      <dgm:spPr/>
      <dgm:t>
        <a:bodyPr/>
        <a:lstStyle/>
        <a:p>
          <a:endParaRPr lang="es-CO"/>
        </a:p>
      </dgm:t>
    </dgm:pt>
    <dgm:pt modelId="{66BEAE07-5409-47DE-B680-D02C16A9D6ED}" type="pres">
      <dgm:prSet presAssocID="{1D2C04D3-9BD7-4DA4-9953-592B8BA54F6B}" presName="parentRect" presStyleLbl="alignNode1" presStyleIdx="3" presStyleCnt="4"/>
      <dgm:spPr/>
      <dgm:t>
        <a:bodyPr/>
        <a:lstStyle/>
        <a:p>
          <a:endParaRPr lang="es-CO"/>
        </a:p>
      </dgm:t>
    </dgm:pt>
    <dgm:pt modelId="{6692CD95-E60A-4CF5-BB9B-78ADB3D3139B}" type="pres">
      <dgm:prSet presAssocID="{1D2C04D3-9BD7-4DA4-9953-592B8BA54F6B}" presName="adorn" presStyleLbl="fgAccFollowNode1" presStyleIdx="3" presStyleCnt="4"/>
      <dgm:spPr>
        <a:blipFill rotWithShape="1">
          <a:blip xmlns:r="http://schemas.openxmlformats.org/officeDocument/2006/relationships" r:embed="rId1"/>
          <a:stretch>
            <a:fillRect/>
          </a:stretch>
        </a:blipFill>
      </dgm:spPr>
    </dgm:pt>
  </dgm:ptLst>
  <dgm:cxnLst>
    <dgm:cxn modelId="{506526EA-14C4-4521-BD27-D279D91837C0}" type="presOf" srcId="{631EB94D-13DC-44DA-B7D7-C27A01BE0B5D}" destId="{FF2E0E29-5E76-49D1-A5A1-B53B9D47D111}" srcOrd="0" destOrd="0" presId="urn:microsoft.com/office/officeart/2005/8/layout/bList2"/>
    <dgm:cxn modelId="{FE3EF238-10C8-4EAA-91F9-78B45BD97D4E}" srcId="{0963C894-08D2-4FE1-8827-710BD6DD043D}" destId="{1D2C04D3-9BD7-4DA4-9953-592B8BA54F6B}" srcOrd="3" destOrd="0" parTransId="{20C90BC2-886D-4044-9907-F612C015A609}" sibTransId="{CC605323-509B-43E5-95C8-D95459843E01}"/>
    <dgm:cxn modelId="{155441E4-7374-4602-9BA1-2FC6FAF2D464}" srcId="{DD90B07F-AB81-4D6A-BBED-8344E3F0C31E}" destId="{669FDD1B-37C1-4CE6-A018-028941697409}" srcOrd="1" destOrd="0" parTransId="{390B04D2-9ECD-4A63-B6C6-358C69664092}" sibTransId="{EB4D572B-F1D9-4A3D-B0F0-12C5B88A2EF1}"/>
    <dgm:cxn modelId="{BC9B4BDD-0CFD-42AC-9B9F-20C997DA91EC}" srcId="{711D0B61-10EE-4775-A10C-2E9BD7DAA846}" destId="{5DA6BBFB-8468-48BE-9775-504990AABD38}" srcOrd="3" destOrd="0" parTransId="{CEA503DF-75AC-4A1A-B691-5C32BE4E96D3}" sibTransId="{00F5E4C2-5616-4629-9C2D-FE62FA9485B0}"/>
    <dgm:cxn modelId="{6B0C9AC8-A599-48F2-BC82-93F5D33C75EF}" type="presOf" srcId="{ED240EA9-3347-4DC8-BAA1-7ED392F09828}" destId="{21D403A2-49F4-4866-A200-EF3C52E2A6C1}" srcOrd="0" destOrd="4" presId="urn:microsoft.com/office/officeart/2005/8/layout/bList2"/>
    <dgm:cxn modelId="{79CB5A2C-82B1-44C0-B91C-CF30E5E60CD9}" type="presOf" srcId="{3B417429-0559-4E91-A9EC-69E079EC151B}" destId="{F3C5A888-C8A0-43D8-A945-1C2C01E5FDA8}" srcOrd="0" destOrd="2" presId="urn:microsoft.com/office/officeart/2005/8/layout/bList2"/>
    <dgm:cxn modelId="{1E6CA179-7FA2-49FA-9D69-D9E71C8A80C7}" type="presOf" srcId="{6B797ACB-5907-4779-8D0B-561FE5190977}" destId="{F3C5A888-C8A0-43D8-A945-1C2C01E5FDA8}" srcOrd="0" destOrd="1" presId="urn:microsoft.com/office/officeart/2005/8/layout/bList2"/>
    <dgm:cxn modelId="{886C9A21-1F21-4C46-B19A-FC9B200240E1}" type="presOf" srcId="{711D0B61-10EE-4775-A10C-2E9BD7DAA846}" destId="{1F82F1F5-859D-4D0E-9101-EC6E20E2138D}" srcOrd="1" destOrd="0" presId="urn:microsoft.com/office/officeart/2005/8/layout/bList2"/>
    <dgm:cxn modelId="{05D8B072-03E6-42E3-A084-8EAA2BFCAA44}" type="presOf" srcId="{9C4A7D09-5685-42EF-80F2-7DE40C7865BF}" destId="{E54CB2D7-06EA-4FF9-8359-E08C16168DF9}" srcOrd="0" destOrd="0" presId="urn:microsoft.com/office/officeart/2005/8/layout/bList2"/>
    <dgm:cxn modelId="{A9AF1882-BBF1-45ED-9981-3C4215F703EB}" type="presOf" srcId="{3E87F735-40AD-4B41-BF4B-9D6AA3183985}" destId="{E54CB2D7-06EA-4FF9-8359-E08C16168DF9}" srcOrd="0" destOrd="1" presId="urn:microsoft.com/office/officeart/2005/8/layout/bList2"/>
    <dgm:cxn modelId="{922B56A1-1B49-4F22-9222-7A6F0569F9B9}" srcId="{1D2C04D3-9BD7-4DA4-9953-592B8BA54F6B}" destId="{3B417429-0559-4E91-A9EC-69E079EC151B}" srcOrd="2" destOrd="0" parTransId="{CF3640B9-B170-4212-822C-14ED05641817}" sibTransId="{4CAC58C8-8183-4390-9006-C7D83A5E9D30}"/>
    <dgm:cxn modelId="{23BDE9A0-52E2-4AA8-8786-735777AE3111}" srcId="{DD90B07F-AB81-4D6A-BBED-8344E3F0C31E}" destId="{FD7DA6FF-8F19-4AC7-9478-EB961C7FF638}" srcOrd="2" destOrd="0" parTransId="{7E4B2892-4E08-4F47-8539-8EC2A3BAEEE3}" sibTransId="{E77D745E-4991-4766-8AE8-D2FA6A0600E1}"/>
    <dgm:cxn modelId="{763D695E-A0A3-4F94-B367-65F28FFF5687}" srcId="{0963C894-08D2-4FE1-8827-710BD6DD043D}" destId="{2399F8AE-3FAF-4D7D-97A6-FE1D92E824D5}" srcOrd="1" destOrd="0" parTransId="{756BD415-0611-4659-8720-ECBC340D6284}" sibTransId="{631EB94D-13DC-44DA-B7D7-C27A01BE0B5D}"/>
    <dgm:cxn modelId="{9A24B241-159A-45E2-9B54-C2D463910829}" type="presOf" srcId="{CBEFD550-2F31-46EE-A0F9-348890BA26EE}" destId="{E54CB2D7-06EA-4FF9-8359-E08C16168DF9}" srcOrd="0" destOrd="4" presId="urn:microsoft.com/office/officeart/2005/8/layout/bList2"/>
    <dgm:cxn modelId="{9B78B9AF-DF38-4310-8023-E213F8FB2D0F}" type="presOf" srcId="{66179A47-5BA0-4EB3-B538-20B78515A239}" destId="{D6F59ECA-C2D3-44B9-855D-AEC29F381C3D}" srcOrd="0" destOrd="0" presId="urn:microsoft.com/office/officeart/2005/8/layout/bList2"/>
    <dgm:cxn modelId="{AEEB7E0C-24CB-4CB7-B5A5-9E2FFB8A7FA6}" type="presOf" srcId="{711D0B61-10EE-4775-A10C-2E9BD7DAA846}" destId="{509F124A-EFE2-470F-BBBF-CEC502B96FC3}" srcOrd="0" destOrd="0" presId="urn:microsoft.com/office/officeart/2005/8/layout/bList2"/>
    <dgm:cxn modelId="{E9F80934-326E-48A6-9A87-906DD0F3DEC1}" type="presOf" srcId="{CB2A1B9D-267F-4D26-BF4C-0EA9C3BA2796}" destId="{5B0D8925-8AAE-4D65-9F74-A6F991E17DDA}" srcOrd="0" destOrd="0" presId="urn:microsoft.com/office/officeart/2005/8/layout/bList2"/>
    <dgm:cxn modelId="{018F5BB9-8CD7-419D-A88A-7C8256C3931B}" srcId="{0963C894-08D2-4FE1-8827-710BD6DD043D}" destId="{DD90B07F-AB81-4D6A-BBED-8344E3F0C31E}" srcOrd="2" destOrd="0" parTransId="{3D312177-A3BC-417A-AA48-CAF2DA0CBA50}" sibTransId="{66179A47-5BA0-4EB3-B538-20B78515A239}"/>
    <dgm:cxn modelId="{2B0D29F8-0187-44EF-A733-0689C537285C}" srcId="{DD90B07F-AB81-4D6A-BBED-8344E3F0C31E}" destId="{7875FF6E-21A7-4A6E-AC1B-76909EE2969E}" srcOrd="0" destOrd="0" parTransId="{C101A053-1615-4C43-BF51-9E8A0592F1ED}" sibTransId="{1B9325CB-C838-4D84-98B1-EF8331C5CDE0}"/>
    <dgm:cxn modelId="{3B3B2C82-2DF1-45C5-B670-5C996D2E4EBA}" type="presOf" srcId="{1D2C04D3-9BD7-4DA4-9953-592B8BA54F6B}" destId="{83E4B714-7ADA-44C4-9ADE-36F8324BAED2}" srcOrd="0" destOrd="0" presId="urn:microsoft.com/office/officeart/2005/8/layout/bList2"/>
    <dgm:cxn modelId="{3FA87D56-67B3-4081-83F3-EB80BB2B3AB7}" type="presOf" srcId="{6E400D5E-545B-4374-BEE5-016D0E7D4701}" destId="{653255F0-62F1-43AF-BC5D-BE97409B7985}" srcOrd="0" destOrd="3" presId="urn:microsoft.com/office/officeart/2005/8/layout/bList2"/>
    <dgm:cxn modelId="{DC049C55-FCF7-4264-A89B-74E2DA75BA71}" srcId="{1D2C04D3-9BD7-4DA4-9953-592B8BA54F6B}" destId="{9308A5CE-C024-4062-BDD3-21E2C6CD48E8}" srcOrd="4" destOrd="0" parTransId="{740007AD-CAE8-4B2D-929A-8EFECCDF3564}" sibTransId="{E490A491-2D5E-449A-A561-B24AAB25D416}"/>
    <dgm:cxn modelId="{5E2AC435-4993-4C1E-AFBD-9F049BFE1143}" type="presOf" srcId="{DD90B07F-AB81-4D6A-BBED-8344E3F0C31E}" destId="{DE3D2433-4D20-4875-A6BD-1952B610661A}" srcOrd="0" destOrd="0" presId="urn:microsoft.com/office/officeart/2005/8/layout/bList2"/>
    <dgm:cxn modelId="{3EEB1FAE-6FF6-4B93-A115-E02260726E9C}" srcId="{2399F8AE-3FAF-4D7D-97A6-FE1D92E824D5}" destId="{C3916FFE-454D-478B-8024-EC7C0143ADEE}" srcOrd="1" destOrd="0" parTransId="{E5A49F71-78E4-4F3F-B0D7-49FC2E6C98FB}" sibTransId="{25FED566-8E26-4100-8CE7-0B089F6CD0C5}"/>
    <dgm:cxn modelId="{1B86DB8C-BF6A-41AF-AB19-853268B04985}" type="presOf" srcId="{2399F8AE-3FAF-4D7D-97A6-FE1D92E824D5}" destId="{C57C6379-D3C4-4EFF-B0D0-B6BDB286733B}" srcOrd="0" destOrd="0" presId="urn:microsoft.com/office/officeart/2005/8/layout/bList2"/>
    <dgm:cxn modelId="{17A1A933-807C-4D28-9B00-EC530B47B0F9}" srcId="{1D2C04D3-9BD7-4DA4-9953-592B8BA54F6B}" destId="{67208BC2-91DE-45D8-8CBB-2E6D7F67A724}" srcOrd="0" destOrd="0" parTransId="{CEBC14FC-7641-4040-8F16-3116839F8295}" sibTransId="{66CADEEB-7576-4021-87DC-656FE21D6A72}"/>
    <dgm:cxn modelId="{2CCB3CEF-8DEF-4299-A593-9839638D57AC}" type="presOf" srcId="{2399F8AE-3FAF-4D7D-97A6-FE1D92E824D5}" destId="{7A7BD3F7-BF75-4234-A87B-CBA5B9284679}" srcOrd="1" destOrd="0" presId="urn:microsoft.com/office/officeart/2005/8/layout/bList2"/>
    <dgm:cxn modelId="{1FBD03BC-B695-41F3-9BAC-91ECF7112733}" srcId="{711D0B61-10EE-4775-A10C-2E9BD7DAA846}" destId="{3E87F735-40AD-4B41-BF4B-9D6AA3183985}" srcOrd="1" destOrd="0" parTransId="{644FB0C7-E691-4095-A4AD-DC3C28DCBAC3}" sibTransId="{08C12F54-76B8-431E-A119-E1D527533C0E}"/>
    <dgm:cxn modelId="{AF68A29C-197C-423C-8957-4A4FCDC74BBF}" srcId="{711D0B61-10EE-4775-A10C-2E9BD7DAA846}" destId="{CBEFD550-2F31-46EE-A0F9-348890BA26EE}" srcOrd="4" destOrd="0" parTransId="{A12D1B99-7BA2-4202-A0E6-F2C1C7627757}" sibTransId="{544A9A10-CAD2-4282-8151-2A755BDCD675}"/>
    <dgm:cxn modelId="{F4CCB42E-D3F2-4448-9456-5D9B7F0DFB7A}" type="presOf" srcId="{1D2C04D3-9BD7-4DA4-9953-592B8BA54F6B}" destId="{66BEAE07-5409-47DE-B680-D02C16A9D6ED}" srcOrd="1" destOrd="0" presId="urn:microsoft.com/office/officeart/2005/8/layout/bList2"/>
    <dgm:cxn modelId="{0D2701CA-4ACA-4EA6-8804-8CA983B898AA}" srcId="{2399F8AE-3FAF-4D7D-97A6-FE1D92E824D5}" destId="{9022A075-3648-4EA5-96B1-751E7B3CD318}" srcOrd="3" destOrd="0" parTransId="{5957F842-AB0A-4799-BBCB-72B5B469DF30}" sibTransId="{A18BE6B4-778B-41B4-8691-B9B0103A8073}"/>
    <dgm:cxn modelId="{BABEDA81-4B9C-4EB4-9DF9-F8CC02CA99D6}" srcId="{DD90B07F-AB81-4D6A-BBED-8344E3F0C31E}" destId="{6E400D5E-545B-4374-BEE5-016D0E7D4701}" srcOrd="3" destOrd="0" parTransId="{05DEC05E-21D2-409B-9E00-847C288D6B9D}" sibTransId="{3F947B12-E936-47A3-9667-C5DF629074F4}"/>
    <dgm:cxn modelId="{881251EA-7F61-4C21-8219-6C3E547C039C}" type="presOf" srcId="{996E9647-7E2F-410E-967E-50AA2D0F2CD5}" destId="{21D403A2-49F4-4866-A200-EF3C52E2A6C1}" srcOrd="0" destOrd="2" presId="urn:microsoft.com/office/officeart/2005/8/layout/bList2"/>
    <dgm:cxn modelId="{202B391A-73F6-47F9-9F17-126FA3F54A64}" type="presOf" srcId="{5DA6BBFB-8468-48BE-9775-504990AABD38}" destId="{E54CB2D7-06EA-4FF9-8359-E08C16168DF9}" srcOrd="0" destOrd="3" presId="urn:microsoft.com/office/officeart/2005/8/layout/bList2"/>
    <dgm:cxn modelId="{C878435A-90CB-4F8E-B0F8-5E75A6160FEA}" srcId="{1D2C04D3-9BD7-4DA4-9953-592B8BA54F6B}" destId="{D8C47B64-4C74-426B-9005-8509BCB3AB77}" srcOrd="3" destOrd="0" parTransId="{98075D96-A972-4336-B7F0-26A3E64FEC6B}" sibTransId="{9B8A0973-2E8B-41D5-8B52-950B9363D162}"/>
    <dgm:cxn modelId="{AB0C5514-2522-4F3E-8571-3C6D7A4E5818}" type="presOf" srcId="{669FDD1B-37C1-4CE6-A018-028941697409}" destId="{653255F0-62F1-43AF-BC5D-BE97409B7985}" srcOrd="0" destOrd="1" presId="urn:microsoft.com/office/officeart/2005/8/layout/bList2"/>
    <dgm:cxn modelId="{A051AF5F-5538-48D1-B52A-AD94A47F7B0A}" type="presOf" srcId="{DD90B07F-AB81-4D6A-BBED-8344E3F0C31E}" destId="{BE6618CD-3A92-4980-AE60-9FAFB8423CA4}" srcOrd="1" destOrd="0" presId="urn:microsoft.com/office/officeart/2005/8/layout/bList2"/>
    <dgm:cxn modelId="{5A6D076D-A054-4048-92B4-859178DDC1E6}" type="presOf" srcId="{67208BC2-91DE-45D8-8CBB-2E6D7F67A724}" destId="{F3C5A888-C8A0-43D8-A945-1C2C01E5FDA8}" srcOrd="0" destOrd="0" presId="urn:microsoft.com/office/officeart/2005/8/layout/bList2"/>
    <dgm:cxn modelId="{24A11962-3108-4515-B7D5-A8B25358993C}" srcId="{711D0B61-10EE-4775-A10C-2E9BD7DAA846}" destId="{0C220EC1-2494-4588-906F-427EE47C85CC}" srcOrd="2" destOrd="0" parTransId="{6E13D9C4-6F62-44CF-AAFD-27B2285590E8}" sibTransId="{367A1BCA-5188-46A6-9183-6AFC6DE8D329}"/>
    <dgm:cxn modelId="{04DBD4A0-49F9-49DC-8F5B-9B90197E05F4}" srcId="{0963C894-08D2-4FE1-8827-710BD6DD043D}" destId="{711D0B61-10EE-4775-A10C-2E9BD7DAA846}" srcOrd="0" destOrd="0" parTransId="{9FC0212C-2983-4A71-AF6A-AB3EABFE266D}" sibTransId="{CB2A1B9D-267F-4D26-BF4C-0EA9C3BA2796}"/>
    <dgm:cxn modelId="{14A611ED-C72B-4B1D-B335-6BABBA903AD2}" srcId="{2399F8AE-3FAF-4D7D-97A6-FE1D92E824D5}" destId="{ED240EA9-3347-4DC8-BAA1-7ED392F09828}" srcOrd="4" destOrd="0" parTransId="{EA14B47C-218F-4155-AF06-942B2B68614E}" sibTransId="{8224BA24-EFBC-4D09-BC3A-0005CA51A0BA}"/>
    <dgm:cxn modelId="{F3BAD9F7-ECDC-4464-970F-ECE75EED0281}" srcId="{711D0B61-10EE-4775-A10C-2E9BD7DAA846}" destId="{9C4A7D09-5685-42EF-80F2-7DE40C7865BF}" srcOrd="0" destOrd="0" parTransId="{19029DA0-C37D-4B12-9E89-B851F5A457A7}" sibTransId="{09150249-2F3F-4A2E-9A69-35243811C797}"/>
    <dgm:cxn modelId="{B000521A-ED92-4DFF-9959-5707A9D561AD}" srcId="{1D2C04D3-9BD7-4DA4-9953-592B8BA54F6B}" destId="{6B797ACB-5907-4779-8D0B-561FE5190977}" srcOrd="1" destOrd="0" parTransId="{D44B851A-8B12-416E-BADC-FF51371006B3}" sibTransId="{94B55215-C177-4072-AB38-8A9743FE3DE4}"/>
    <dgm:cxn modelId="{0EB3B783-79FA-4D6E-BB87-DED0B9102E7B}" type="presOf" srcId="{9022A075-3648-4EA5-96B1-751E7B3CD318}" destId="{21D403A2-49F4-4866-A200-EF3C52E2A6C1}" srcOrd="0" destOrd="3" presId="urn:microsoft.com/office/officeart/2005/8/layout/bList2"/>
    <dgm:cxn modelId="{053F53A8-FECA-476D-9B91-196B48371D3F}" srcId="{2399F8AE-3FAF-4D7D-97A6-FE1D92E824D5}" destId="{194F412C-A148-46F8-B966-CBE9878375C9}" srcOrd="5" destOrd="0" parTransId="{EF454539-E9F6-413E-8288-CD89B35428F4}" sibTransId="{FBA9135A-A0DC-40C8-B647-B9A582E374DE}"/>
    <dgm:cxn modelId="{218846B7-E3BD-4DD5-ACE2-D99E2B6B5431}" type="presOf" srcId="{9308A5CE-C024-4062-BDD3-21E2C6CD48E8}" destId="{F3C5A888-C8A0-43D8-A945-1C2C01E5FDA8}" srcOrd="0" destOrd="4" presId="urn:microsoft.com/office/officeart/2005/8/layout/bList2"/>
    <dgm:cxn modelId="{2E63DA1C-D144-4959-A3FE-98A8D9C33001}" type="presOf" srcId="{D8C47B64-4C74-426B-9005-8509BCB3AB77}" destId="{F3C5A888-C8A0-43D8-A945-1C2C01E5FDA8}" srcOrd="0" destOrd="3" presId="urn:microsoft.com/office/officeart/2005/8/layout/bList2"/>
    <dgm:cxn modelId="{85BD4E4B-F363-42D1-8D4A-9CF7C7958624}" type="presOf" srcId="{0C220EC1-2494-4588-906F-427EE47C85CC}" destId="{E54CB2D7-06EA-4FF9-8359-E08C16168DF9}" srcOrd="0" destOrd="2" presId="urn:microsoft.com/office/officeart/2005/8/layout/bList2"/>
    <dgm:cxn modelId="{19844163-440F-4B6E-B967-4B852E2CA6F3}" srcId="{2399F8AE-3FAF-4D7D-97A6-FE1D92E824D5}" destId="{54EDD990-0C81-4CBC-B400-2B333154A44E}" srcOrd="0" destOrd="0" parTransId="{7E9641E9-3E83-48FF-AC63-8B80FACB5EA8}" sibTransId="{B7AA6BE4-5EE1-47DD-9D03-D855A03A3D74}"/>
    <dgm:cxn modelId="{D4F2DB0F-F8D4-49CD-B9AC-3E3F41A19729}" type="presOf" srcId="{7875FF6E-21A7-4A6E-AC1B-76909EE2969E}" destId="{653255F0-62F1-43AF-BC5D-BE97409B7985}" srcOrd="0" destOrd="0" presId="urn:microsoft.com/office/officeart/2005/8/layout/bList2"/>
    <dgm:cxn modelId="{7CC86C24-6DBB-4A9B-920A-74AFE6EA241E}" type="presOf" srcId="{FD7DA6FF-8F19-4AC7-9478-EB961C7FF638}" destId="{653255F0-62F1-43AF-BC5D-BE97409B7985}" srcOrd="0" destOrd="2" presId="urn:microsoft.com/office/officeart/2005/8/layout/bList2"/>
    <dgm:cxn modelId="{7CFEDACE-BC24-4F8C-8FFE-E767B176A468}" srcId="{2399F8AE-3FAF-4D7D-97A6-FE1D92E824D5}" destId="{996E9647-7E2F-410E-967E-50AA2D0F2CD5}" srcOrd="2" destOrd="0" parTransId="{F83F4E56-7535-42ED-900F-3EFE6359F423}" sibTransId="{2E6AB41A-07AF-46F2-8382-086D0C1736C2}"/>
    <dgm:cxn modelId="{8036329C-75F0-4523-9642-3B6CFAFAC777}" type="presOf" srcId="{54EDD990-0C81-4CBC-B400-2B333154A44E}" destId="{21D403A2-49F4-4866-A200-EF3C52E2A6C1}" srcOrd="0" destOrd="0" presId="urn:microsoft.com/office/officeart/2005/8/layout/bList2"/>
    <dgm:cxn modelId="{5D4708E0-420B-42EF-9292-590FF8FDB5A1}" type="presOf" srcId="{0963C894-08D2-4FE1-8827-710BD6DD043D}" destId="{89027F3F-A4DB-4ECE-8329-C67B93EDCA55}" srcOrd="0" destOrd="0" presId="urn:microsoft.com/office/officeart/2005/8/layout/bList2"/>
    <dgm:cxn modelId="{C685C682-568E-4AC0-BE6B-AD9A04E418D8}" type="presOf" srcId="{194F412C-A148-46F8-B966-CBE9878375C9}" destId="{21D403A2-49F4-4866-A200-EF3C52E2A6C1}" srcOrd="0" destOrd="5" presId="urn:microsoft.com/office/officeart/2005/8/layout/bList2"/>
    <dgm:cxn modelId="{D629D098-E6B4-472F-9705-9ABC2FA716F4}" type="presOf" srcId="{C3916FFE-454D-478B-8024-EC7C0143ADEE}" destId="{21D403A2-49F4-4866-A200-EF3C52E2A6C1}" srcOrd="0" destOrd="1" presId="urn:microsoft.com/office/officeart/2005/8/layout/bList2"/>
    <dgm:cxn modelId="{5F1C80B8-F91A-4216-AB84-E3DD52736C59}" type="presParOf" srcId="{89027F3F-A4DB-4ECE-8329-C67B93EDCA55}" destId="{1A7D3393-D04B-4279-961F-65F9D9AFB9A6}" srcOrd="0" destOrd="0" presId="urn:microsoft.com/office/officeart/2005/8/layout/bList2"/>
    <dgm:cxn modelId="{D8CF0502-E6A0-44D4-A23A-521B8B3A1ED9}" type="presParOf" srcId="{1A7D3393-D04B-4279-961F-65F9D9AFB9A6}" destId="{E54CB2D7-06EA-4FF9-8359-E08C16168DF9}" srcOrd="0" destOrd="0" presId="urn:microsoft.com/office/officeart/2005/8/layout/bList2"/>
    <dgm:cxn modelId="{D230B5A8-5335-48C8-A742-61AB8465C466}" type="presParOf" srcId="{1A7D3393-D04B-4279-961F-65F9D9AFB9A6}" destId="{509F124A-EFE2-470F-BBBF-CEC502B96FC3}" srcOrd="1" destOrd="0" presId="urn:microsoft.com/office/officeart/2005/8/layout/bList2"/>
    <dgm:cxn modelId="{4A75A7F6-6FC5-4C87-B791-159881DCA5F9}" type="presParOf" srcId="{1A7D3393-D04B-4279-961F-65F9D9AFB9A6}" destId="{1F82F1F5-859D-4D0E-9101-EC6E20E2138D}" srcOrd="2" destOrd="0" presId="urn:microsoft.com/office/officeart/2005/8/layout/bList2"/>
    <dgm:cxn modelId="{36594AD6-D375-456D-ABD5-3B3A39AA8D9A}" type="presParOf" srcId="{1A7D3393-D04B-4279-961F-65F9D9AFB9A6}" destId="{BAD36879-C7FB-4A5A-A862-0316A9C85803}" srcOrd="3" destOrd="0" presId="urn:microsoft.com/office/officeart/2005/8/layout/bList2"/>
    <dgm:cxn modelId="{5BEE0AAC-D9B2-40AE-A0AA-7E14886BC80E}" type="presParOf" srcId="{89027F3F-A4DB-4ECE-8329-C67B93EDCA55}" destId="{5B0D8925-8AAE-4D65-9F74-A6F991E17DDA}" srcOrd="1" destOrd="0" presId="urn:microsoft.com/office/officeart/2005/8/layout/bList2"/>
    <dgm:cxn modelId="{CE02B456-D27A-4473-A66E-C8A85500E521}" type="presParOf" srcId="{89027F3F-A4DB-4ECE-8329-C67B93EDCA55}" destId="{0B327B58-3133-4A0D-8498-E5BD503FA01D}" srcOrd="2" destOrd="0" presId="urn:microsoft.com/office/officeart/2005/8/layout/bList2"/>
    <dgm:cxn modelId="{40CC7552-E7F3-4835-8C43-C5574F0BAB42}" type="presParOf" srcId="{0B327B58-3133-4A0D-8498-E5BD503FA01D}" destId="{21D403A2-49F4-4866-A200-EF3C52E2A6C1}" srcOrd="0" destOrd="0" presId="urn:microsoft.com/office/officeart/2005/8/layout/bList2"/>
    <dgm:cxn modelId="{25E05385-2CCF-4648-82DE-F128F6DC591B}" type="presParOf" srcId="{0B327B58-3133-4A0D-8498-E5BD503FA01D}" destId="{C57C6379-D3C4-4EFF-B0D0-B6BDB286733B}" srcOrd="1" destOrd="0" presId="urn:microsoft.com/office/officeart/2005/8/layout/bList2"/>
    <dgm:cxn modelId="{A8721801-9DEE-42C9-AF65-03D8BD793B11}" type="presParOf" srcId="{0B327B58-3133-4A0D-8498-E5BD503FA01D}" destId="{7A7BD3F7-BF75-4234-A87B-CBA5B9284679}" srcOrd="2" destOrd="0" presId="urn:microsoft.com/office/officeart/2005/8/layout/bList2"/>
    <dgm:cxn modelId="{D6F3CFE8-49BF-494C-B8B0-E72975BF09DA}" type="presParOf" srcId="{0B327B58-3133-4A0D-8498-E5BD503FA01D}" destId="{DCB7482D-6414-4D86-9945-CF02FEE5D7D3}" srcOrd="3" destOrd="0" presId="urn:microsoft.com/office/officeart/2005/8/layout/bList2"/>
    <dgm:cxn modelId="{41D4443B-8DE9-43FB-A0A8-7B7244F14901}" type="presParOf" srcId="{89027F3F-A4DB-4ECE-8329-C67B93EDCA55}" destId="{FF2E0E29-5E76-49D1-A5A1-B53B9D47D111}" srcOrd="3" destOrd="0" presId="urn:microsoft.com/office/officeart/2005/8/layout/bList2"/>
    <dgm:cxn modelId="{30B5875C-EC5A-42DE-B925-6579289CF2B3}" type="presParOf" srcId="{89027F3F-A4DB-4ECE-8329-C67B93EDCA55}" destId="{D9F8888D-E5E1-4833-9CE4-7E999ED20DDB}" srcOrd="4" destOrd="0" presId="urn:microsoft.com/office/officeart/2005/8/layout/bList2"/>
    <dgm:cxn modelId="{9D82BB46-3DD5-49C7-91F1-25FEF16B15D8}" type="presParOf" srcId="{D9F8888D-E5E1-4833-9CE4-7E999ED20DDB}" destId="{653255F0-62F1-43AF-BC5D-BE97409B7985}" srcOrd="0" destOrd="0" presId="urn:microsoft.com/office/officeart/2005/8/layout/bList2"/>
    <dgm:cxn modelId="{22255599-130B-469D-AEDA-D1CB8C9D0FA7}" type="presParOf" srcId="{D9F8888D-E5E1-4833-9CE4-7E999ED20DDB}" destId="{DE3D2433-4D20-4875-A6BD-1952B610661A}" srcOrd="1" destOrd="0" presId="urn:microsoft.com/office/officeart/2005/8/layout/bList2"/>
    <dgm:cxn modelId="{9E0E5E4F-3058-4BF2-A3D0-07F7C4A8C559}" type="presParOf" srcId="{D9F8888D-E5E1-4833-9CE4-7E999ED20DDB}" destId="{BE6618CD-3A92-4980-AE60-9FAFB8423CA4}" srcOrd="2" destOrd="0" presId="urn:microsoft.com/office/officeart/2005/8/layout/bList2"/>
    <dgm:cxn modelId="{DBAAB98D-87B8-4198-80DD-89E8B7C4EEDF}" type="presParOf" srcId="{D9F8888D-E5E1-4833-9CE4-7E999ED20DDB}" destId="{5A5D1C88-6B9E-433A-B0F9-1030BDAF5698}" srcOrd="3" destOrd="0" presId="urn:microsoft.com/office/officeart/2005/8/layout/bList2"/>
    <dgm:cxn modelId="{354B57DE-D839-4BE8-A32B-98BF61B82988}" type="presParOf" srcId="{89027F3F-A4DB-4ECE-8329-C67B93EDCA55}" destId="{D6F59ECA-C2D3-44B9-855D-AEC29F381C3D}" srcOrd="5" destOrd="0" presId="urn:microsoft.com/office/officeart/2005/8/layout/bList2"/>
    <dgm:cxn modelId="{5CE04F73-7D12-405D-A309-147ADDA53174}" type="presParOf" srcId="{89027F3F-A4DB-4ECE-8329-C67B93EDCA55}" destId="{B18813F3-B942-4147-BABD-D8BCBCA7257A}" srcOrd="6" destOrd="0" presId="urn:microsoft.com/office/officeart/2005/8/layout/bList2"/>
    <dgm:cxn modelId="{DC93C1D3-3FA2-428C-AA04-4EE7132B0404}" type="presParOf" srcId="{B18813F3-B942-4147-BABD-D8BCBCA7257A}" destId="{F3C5A888-C8A0-43D8-A945-1C2C01E5FDA8}" srcOrd="0" destOrd="0" presId="urn:microsoft.com/office/officeart/2005/8/layout/bList2"/>
    <dgm:cxn modelId="{552020FD-816A-46F4-A6D6-ED035C4CF85C}" type="presParOf" srcId="{B18813F3-B942-4147-BABD-D8BCBCA7257A}" destId="{83E4B714-7ADA-44C4-9ADE-36F8324BAED2}" srcOrd="1" destOrd="0" presId="urn:microsoft.com/office/officeart/2005/8/layout/bList2"/>
    <dgm:cxn modelId="{E4FC4BD2-841D-4AC6-A53D-0551798D8B17}" type="presParOf" srcId="{B18813F3-B942-4147-BABD-D8BCBCA7257A}" destId="{66BEAE07-5409-47DE-B680-D02C16A9D6ED}" srcOrd="2" destOrd="0" presId="urn:microsoft.com/office/officeart/2005/8/layout/bList2"/>
    <dgm:cxn modelId="{0E4DFA1C-36CA-4515-87B7-713EB06A7565}" type="presParOf" srcId="{B18813F3-B942-4147-BABD-D8BCBCA7257A}" destId="{6692CD95-E60A-4CF5-BB9B-78ADB3D3139B}"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63C894-08D2-4FE1-8827-710BD6DD043D}" type="doc">
      <dgm:prSet loTypeId="urn:microsoft.com/office/officeart/2005/8/layout/bList2" loCatId="list" qsTypeId="urn:microsoft.com/office/officeart/2005/8/quickstyle/3d3" qsCatId="3D" csTypeId="urn:microsoft.com/office/officeart/2005/8/colors/colorful1" csCatId="colorful" phldr="1"/>
      <dgm:spPr/>
      <dgm:t>
        <a:bodyPr/>
        <a:lstStyle/>
        <a:p>
          <a:endParaRPr lang="es-ES"/>
        </a:p>
      </dgm:t>
    </dgm:pt>
    <dgm:pt modelId="{711D0B61-10EE-4775-A10C-2E9BD7DAA846}">
      <dgm:prSet phldrT="[Texto]" custT="1"/>
      <dgm:spPr/>
      <dgm:t>
        <a:bodyPr/>
        <a:lstStyle/>
        <a:p>
          <a:r>
            <a:rPr lang="es-CO" sz="1400" b="1" dirty="0"/>
            <a:t>Actividad económica privada</a:t>
          </a:r>
        </a:p>
      </dgm:t>
    </dgm:pt>
    <dgm:pt modelId="{9FC0212C-2983-4A71-AF6A-AB3EABFE266D}" type="parTrans" cxnId="{04DBD4A0-49F9-49DC-8F5B-9B90197E05F4}">
      <dgm:prSet/>
      <dgm:spPr/>
      <dgm:t>
        <a:bodyPr/>
        <a:lstStyle/>
        <a:p>
          <a:endParaRPr lang="es-ES" sz="1400"/>
        </a:p>
      </dgm:t>
    </dgm:pt>
    <dgm:pt modelId="{CB2A1B9D-267F-4D26-BF4C-0EA9C3BA2796}" type="sibTrans" cxnId="{04DBD4A0-49F9-49DC-8F5B-9B90197E05F4}">
      <dgm:prSet/>
      <dgm:spPr/>
      <dgm:t>
        <a:bodyPr/>
        <a:lstStyle/>
        <a:p>
          <a:endParaRPr lang="es-ES" sz="1400"/>
        </a:p>
      </dgm:t>
    </dgm:pt>
    <dgm:pt modelId="{9C4A7D09-5685-42EF-80F2-7DE40C7865BF}">
      <dgm:prSet phldrT="[Texto]" custT="1"/>
      <dgm:spPr/>
      <dgm:t>
        <a:bodyPr/>
        <a:lstStyle/>
        <a:p>
          <a:pPr algn="just"/>
          <a:r>
            <a:rPr lang="es-CO" sz="1200" dirty="0"/>
            <a:t>Muestra las actividades económicas privadas que ha venido desarrollando de forma ocasional o permanente:</a:t>
          </a:r>
          <a:endParaRPr lang="es-ES" sz="1200" dirty="0"/>
        </a:p>
      </dgm:t>
    </dgm:pt>
    <dgm:pt modelId="{19029DA0-C37D-4B12-9E89-B851F5A457A7}" type="parTrans" cxnId="{F3BAD9F7-ECDC-4464-970F-ECE75EED0281}">
      <dgm:prSet/>
      <dgm:spPr/>
      <dgm:t>
        <a:bodyPr/>
        <a:lstStyle/>
        <a:p>
          <a:endParaRPr lang="es-ES" sz="1400"/>
        </a:p>
      </dgm:t>
    </dgm:pt>
    <dgm:pt modelId="{09150249-2F3F-4A2E-9A69-35243811C797}" type="sibTrans" cxnId="{F3BAD9F7-ECDC-4464-970F-ECE75EED0281}">
      <dgm:prSet/>
      <dgm:spPr/>
      <dgm:t>
        <a:bodyPr/>
        <a:lstStyle/>
        <a:p>
          <a:endParaRPr lang="es-ES" sz="1400"/>
        </a:p>
      </dgm:t>
    </dgm:pt>
    <dgm:pt modelId="{2399F8AE-3FAF-4D7D-97A6-FE1D92E824D5}">
      <dgm:prSet phldrT="[Texto]" custT="1"/>
      <dgm:spPr/>
      <dgm:t>
        <a:bodyPr/>
        <a:lstStyle/>
        <a:p>
          <a:r>
            <a:rPr lang="es-CO" sz="1300" b="1" dirty="0"/>
            <a:t>Datos de acreencias y obligaciones</a:t>
          </a:r>
        </a:p>
      </dgm:t>
    </dgm:pt>
    <dgm:pt modelId="{756BD415-0611-4659-8720-ECBC340D6284}" type="parTrans" cxnId="{763D695E-A0A3-4F94-B367-65F28FFF5687}">
      <dgm:prSet/>
      <dgm:spPr/>
      <dgm:t>
        <a:bodyPr/>
        <a:lstStyle/>
        <a:p>
          <a:endParaRPr lang="es-ES" sz="1400"/>
        </a:p>
      </dgm:t>
    </dgm:pt>
    <dgm:pt modelId="{631EB94D-13DC-44DA-B7D7-C27A01BE0B5D}" type="sibTrans" cxnId="{763D695E-A0A3-4F94-B367-65F28FFF5687}">
      <dgm:prSet/>
      <dgm:spPr/>
      <dgm:t>
        <a:bodyPr/>
        <a:lstStyle/>
        <a:p>
          <a:endParaRPr lang="es-ES" sz="1400"/>
        </a:p>
      </dgm:t>
    </dgm:pt>
    <dgm:pt modelId="{54EDD990-0C81-4CBC-B400-2B333154A44E}">
      <dgm:prSet phldrT="[Texto]" custT="1"/>
      <dgm:spPr/>
      <dgm:t>
        <a:bodyPr/>
        <a:lstStyle/>
        <a:p>
          <a:pPr algn="just"/>
          <a:r>
            <a:rPr lang="es-CO" sz="1200" dirty="0"/>
            <a:t>Consolida las acreencias obtenidas con personas jurídicas o naturales:</a:t>
          </a:r>
          <a:endParaRPr lang="es-ES" sz="1200" dirty="0"/>
        </a:p>
      </dgm:t>
    </dgm:pt>
    <dgm:pt modelId="{7E9641E9-3E83-48FF-AC63-8B80FACB5EA8}" type="parTrans" cxnId="{19844163-440F-4B6E-B967-4B852E2CA6F3}">
      <dgm:prSet/>
      <dgm:spPr/>
      <dgm:t>
        <a:bodyPr/>
        <a:lstStyle/>
        <a:p>
          <a:endParaRPr lang="es-ES" sz="1400"/>
        </a:p>
      </dgm:t>
    </dgm:pt>
    <dgm:pt modelId="{B7AA6BE4-5EE1-47DD-9D03-D855A03A3D74}" type="sibTrans" cxnId="{19844163-440F-4B6E-B967-4B852E2CA6F3}">
      <dgm:prSet/>
      <dgm:spPr/>
      <dgm:t>
        <a:bodyPr/>
        <a:lstStyle/>
        <a:p>
          <a:endParaRPr lang="es-ES" sz="1400"/>
        </a:p>
      </dgm:t>
    </dgm:pt>
    <dgm:pt modelId="{DD90B07F-AB81-4D6A-BBED-8344E3F0C31E}">
      <dgm:prSet phldrT="[Texto]" custT="1"/>
      <dgm:spPr/>
      <dgm:t>
        <a:bodyPr/>
        <a:lstStyle/>
        <a:p>
          <a:r>
            <a:rPr lang="es-CO" sz="1200" b="1" dirty="0"/>
            <a:t>Participación en juntas, entidad o institución</a:t>
          </a:r>
        </a:p>
      </dgm:t>
    </dgm:pt>
    <dgm:pt modelId="{3D312177-A3BC-417A-AA48-CAF2DA0CBA50}" type="parTrans" cxnId="{018F5BB9-8CD7-419D-A88A-7C8256C3931B}">
      <dgm:prSet/>
      <dgm:spPr/>
      <dgm:t>
        <a:bodyPr/>
        <a:lstStyle/>
        <a:p>
          <a:endParaRPr lang="es-ES" sz="1400"/>
        </a:p>
      </dgm:t>
    </dgm:pt>
    <dgm:pt modelId="{66179A47-5BA0-4EB3-B538-20B78515A239}" type="sibTrans" cxnId="{018F5BB9-8CD7-419D-A88A-7C8256C3931B}">
      <dgm:prSet/>
      <dgm:spPr/>
      <dgm:t>
        <a:bodyPr/>
        <a:lstStyle/>
        <a:p>
          <a:endParaRPr lang="es-ES" sz="1400"/>
        </a:p>
      </dgm:t>
    </dgm:pt>
    <dgm:pt modelId="{7875FF6E-21A7-4A6E-AC1B-76909EE2969E}">
      <dgm:prSet phldrT="[Texto]" custT="1"/>
      <dgm:spPr/>
      <dgm:t>
        <a:bodyPr/>
        <a:lstStyle/>
        <a:p>
          <a:pPr algn="just"/>
          <a:r>
            <a:rPr lang="es-CO" sz="1200"/>
            <a:t>Muestra la participación en juntas, consejos, corporaciones, sociedades y asociaciones:</a:t>
          </a:r>
          <a:endParaRPr lang="es-ES" sz="1200" dirty="0"/>
        </a:p>
      </dgm:t>
    </dgm:pt>
    <dgm:pt modelId="{C101A053-1615-4C43-BF51-9E8A0592F1ED}" type="parTrans" cxnId="{2B0D29F8-0187-44EF-A733-0689C537285C}">
      <dgm:prSet/>
      <dgm:spPr/>
      <dgm:t>
        <a:bodyPr/>
        <a:lstStyle/>
        <a:p>
          <a:endParaRPr lang="es-ES" sz="1400"/>
        </a:p>
      </dgm:t>
    </dgm:pt>
    <dgm:pt modelId="{1B9325CB-C838-4D84-98B1-EF8331C5CDE0}" type="sibTrans" cxnId="{2B0D29F8-0187-44EF-A733-0689C537285C}">
      <dgm:prSet/>
      <dgm:spPr/>
      <dgm:t>
        <a:bodyPr/>
        <a:lstStyle/>
        <a:p>
          <a:endParaRPr lang="es-ES" sz="1400"/>
        </a:p>
      </dgm:t>
    </dgm:pt>
    <dgm:pt modelId="{1D2C04D3-9BD7-4DA4-9953-592B8BA54F6B}">
      <dgm:prSet custT="1"/>
      <dgm:spPr/>
      <dgm:t>
        <a:bodyPr/>
        <a:lstStyle/>
        <a:p>
          <a:r>
            <a:rPr lang="es-CO" sz="1400" b="1" dirty="0"/>
            <a:t>Participación en juntas corporación</a:t>
          </a:r>
        </a:p>
      </dgm:t>
    </dgm:pt>
    <dgm:pt modelId="{20C90BC2-886D-4044-9907-F612C015A609}" type="parTrans" cxnId="{FE3EF238-10C8-4EAA-91F9-78B45BD97D4E}">
      <dgm:prSet/>
      <dgm:spPr/>
      <dgm:t>
        <a:bodyPr/>
        <a:lstStyle/>
        <a:p>
          <a:endParaRPr lang="es-ES" sz="1400"/>
        </a:p>
      </dgm:t>
    </dgm:pt>
    <dgm:pt modelId="{CC605323-509B-43E5-95C8-D95459843E01}" type="sibTrans" cxnId="{FE3EF238-10C8-4EAA-91F9-78B45BD97D4E}">
      <dgm:prSet/>
      <dgm:spPr/>
      <dgm:t>
        <a:bodyPr/>
        <a:lstStyle/>
        <a:p>
          <a:endParaRPr lang="es-ES" sz="1400"/>
        </a:p>
      </dgm:t>
    </dgm:pt>
    <dgm:pt modelId="{67208BC2-91DE-45D8-8CBB-2E6D7F67A724}">
      <dgm:prSet custT="1"/>
      <dgm:spPr/>
      <dgm:t>
        <a:bodyPr/>
        <a:lstStyle/>
        <a:p>
          <a:pPr algn="just"/>
          <a:r>
            <a:rPr lang="es-CO" sz="1200"/>
            <a:t>Muestra la participación en juntas, consejos, corporaciones, sociedades y asociaciones:</a:t>
          </a:r>
          <a:endParaRPr lang="es-ES" sz="1200" dirty="0"/>
        </a:p>
      </dgm:t>
    </dgm:pt>
    <dgm:pt modelId="{CEBC14FC-7641-4040-8F16-3116839F8295}" type="parTrans" cxnId="{17A1A933-807C-4D28-9B00-EC530B47B0F9}">
      <dgm:prSet/>
      <dgm:spPr/>
      <dgm:t>
        <a:bodyPr/>
        <a:lstStyle/>
        <a:p>
          <a:endParaRPr lang="es-ES" sz="1400"/>
        </a:p>
      </dgm:t>
    </dgm:pt>
    <dgm:pt modelId="{66CADEEB-7576-4021-87DC-656FE21D6A72}" type="sibTrans" cxnId="{17A1A933-807C-4D28-9B00-EC530B47B0F9}">
      <dgm:prSet/>
      <dgm:spPr/>
      <dgm:t>
        <a:bodyPr/>
        <a:lstStyle/>
        <a:p>
          <a:endParaRPr lang="es-ES" sz="1400"/>
        </a:p>
      </dgm:t>
    </dgm:pt>
    <dgm:pt modelId="{CBEFD550-2F31-46EE-A0F9-348890BA26EE}">
      <dgm:prSet custT="1"/>
      <dgm:spPr/>
      <dgm:t>
        <a:bodyPr/>
        <a:lstStyle/>
        <a:p>
          <a:pPr algn="just"/>
          <a:endParaRPr lang="es-CO" sz="1200" dirty="0"/>
        </a:p>
      </dgm:t>
    </dgm:pt>
    <dgm:pt modelId="{A12D1B99-7BA2-4202-A0E6-F2C1C7627757}" type="parTrans" cxnId="{AF68A29C-197C-423C-8957-4A4FCDC74BBF}">
      <dgm:prSet/>
      <dgm:spPr/>
      <dgm:t>
        <a:bodyPr/>
        <a:lstStyle/>
        <a:p>
          <a:endParaRPr lang="es-CO"/>
        </a:p>
      </dgm:t>
    </dgm:pt>
    <dgm:pt modelId="{544A9A10-CAD2-4282-8151-2A755BDCD675}" type="sibTrans" cxnId="{AF68A29C-197C-423C-8957-4A4FCDC74BBF}">
      <dgm:prSet/>
      <dgm:spPr/>
      <dgm:t>
        <a:bodyPr/>
        <a:lstStyle/>
        <a:p>
          <a:endParaRPr lang="es-CO"/>
        </a:p>
      </dgm:t>
    </dgm:pt>
    <dgm:pt modelId="{9308A5CE-C024-4062-BDD3-21E2C6CD48E8}">
      <dgm:prSet custT="1"/>
      <dgm:spPr/>
      <dgm:t>
        <a:bodyPr/>
        <a:lstStyle/>
        <a:p>
          <a:pPr algn="just"/>
          <a:endParaRPr lang="es-CO" sz="1200" dirty="0"/>
        </a:p>
      </dgm:t>
    </dgm:pt>
    <dgm:pt modelId="{740007AD-CAE8-4B2D-929A-8EFECCDF3564}" type="parTrans" cxnId="{DC049C55-FCF7-4264-A89B-74E2DA75BA71}">
      <dgm:prSet/>
      <dgm:spPr/>
      <dgm:t>
        <a:bodyPr/>
        <a:lstStyle/>
        <a:p>
          <a:endParaRPr lang="es-CO"/>
        </a:p>
      </dgm:t>
    </dgm:pt>
    <dgm:pt modelId="{E490A491-2D5E-449A-A561-B24AAB25D416}" type="sibTrans" cxnId="{DC049C55-FCF7-4264-A89B-74E2DA75BA71}">
      <dgm:prSet/>
      <dgm:spPr/>
      <dgm:t>
        <a:bodyPr/>
        <a:lstStyle/>
        <a:p>
          <a:endParaRPr lang="es-CO"/>
        </a:p>
      </dgm:t>
    </dgm:pt>
    <dgm:pt modelId="{F64BEFD4-E288-4CC1-8B01-CE4E8E9E6F76}">
      <dgm:prSet custT="1"/>
      <dgm:spPr/>
      <dgm:t>
        <a:bodyPr/>
        <a:lstStyle/>
        <a:p>
          <a:pPr algn="just"/>
          <a:r>
            <a:rPr lang="es-CO" sz="1200" dirty="0"/>
            <a:t>Detalle de las actividades</a:t>
          </a:r>
        </a:p>
      </dgm:t>
    </dgm:pt>
    <dgm:pt modelId="{9D4E9BB9-28E0-437C-9768-49DCDC558AF4}" type="parTrans" cxnId="{92988ADB-C2C3-4FE0-8067-28DF6862323B}">
      <dgm:prSet/>
      <dgm:spPr/>
      <dgm:t>
        <a:bodyPr/>
        <a:lstStyle/>
        <a:p>
          <a:endParaRPr lang="es-CO"/>
        </a:p>
      </dgm:t>
    </dgm:pt>
    <dgm:pt modelId="{A655EF9E-4805-41C4-B2F1-9B876955F62E}" type="sibTrans" cxnId="{92988ADB-C2C3-4FE0-8067-28DF6862323B}">
      <dgm:prSet/>
      <dgm:spPr/>
      <dgm:t>
        <a:bodyPr/>
        <a:lstStyle/>
        <a:p>
          <a:endParaRPr lang="es-CO"/>
        </a:p>
      </dgm:t>
    </dgm:pt>
    <dgm:pt modelId="{019D9488-F2A0-4542-BAB4-A11EEC14EA72}">
      <dgm:prSet custT="1"/>
      <dgm:spPr/>
      <dgm:t>
        <a:bodyPr/>
        <a:lstStyle/>
        <a:p>
          <a:pPr algn="just"/>
          <a:r>
            <a:rPr lang="es-CO" sz="1200" dirty="0"/>
            <a:t>Forma de participación </a:t>
          </a:r>
        </a:p>
      </dgm:t>
    </dgm:pt>
    <dgm:pt modelId="{C049B03A-1B6D-4CF2-BE91-E0E7934332AA}" type="parTrans" cxnId="{5B95B2C6-EE6B-4D8C-91D4-EDAEC5D9AA79}">
      <dgm:prSet/>
      <dgm:spPr/>
      <dgm:t>
        <a:bodyPr/>
        <a:lstStyle/>
        <a:p>
          <a:endParaRPr lang="es-CO"/>
        </a:p>
      </dgm:t>
    </dgm:pt>
    <dgm:pt modelId="{14FD4986-8285-4596-8B42-DFD0FEB410D5}" type="sibTrans" cxnId="{5B95B2C6-EE6B-4D8C-91D4-EDAEC5D9AA79}">
      <dgm:prSet/>
      <dgm:spPr/>
      <dgm:t>
        <a:bodyPr/>
        <a:lstStyle/>
        <a:p>
          <a:endParaRPr lang="es-CO"/>
        </a:p>
      </dgm:t>
    </dgm:pt>
    <dgm:pt modelId="{ABB01A01-9161-439A-8018-51B915B4FDB9}">
      <dgm:prSet custT="1"/>
      <dgm:spPr/>
      <dgm:t>
        <a:bodyPr/>
        <a:lstStyle/>
        <a:p>
          <a:pPr algn="just"/>
          <a:endParaRPr lang="es-CO" sz="1200" dirty="0"/>
        </a:p>
      </dgm:t>
    </dgm:pt>
    <dgm:pt modelId="{F0D671A3-41D2-4F0E-A093-36FDC4EF9DD2}" type="parTrans" cxnId="{AB669356-6632-4275-B4E3-32DF4BA0B308}">
      <dgm:prSet/>
      <dgm:spPr/>
      <dgm:t>
        <a:bodyPr/>
        <a:lstStyle/>
        <a:p>
          <a:endParaRPr lang="es-CO"/>
        </a:p>
      </dgm:t>
    </dgm:pt>
    <dgm:pt modelId="{E4A9C9A0-F4EA-4939-BC16-D55A2EAE01C8}" type="sibTrans" cxnId="{AB669356-6632-4275-B4E3-32DF4BA0B308}">
      <dgm:prSet/>
      <dgm:spPr/>
      <dgm:t>
        <a:bodyPr/>
        <a:lstStyle/>
        <a:p>
          <a:endParaRPr lang="es-CO"/>
        </a:p>
      </dgm:t>
    </dgm:pt>
    <dgm:pt modelId="{DFDE309F-F0DE-4427-8A99-10337D44B131}">
      <dgm:prSet custT="1"/>
      <dgm:spPr/>
      <dgm:t>
        <a:bodyPr/>
        <a:lstStyle/>
        <a:p>
          <a:pPr algn="just"/>
          <a:r>
            <a:rPr lang="es-CO" sz="1200" dirty="0"/>
            <a:t>Entidad o persona</a:t>
          </a:r>
        </a:p>
      </dgm:t>
    </dgm:pt>
    <dgm:pt modelId="{77432320-D635-443F-907F-0244DACC78BE}" type="parTrans" cxnId="{E9922D30-4DBB-46CD-871F-21A5434CDB7F}">
      <dgm:prSet/>
      <dgm:spPr/>
      <dgm:t>
        <a:bodyPr/>
        <a:lstStyle/>
        <a:p>
          <a:endParaRPr lang="es-CO"/>
        </a:p>
      </dgm:t>
    </dgm:pt>
    <dgm:pt modelId="{B7614DFD-7769-45B1-9C8E-774D940C4556}" type="sibTrans" cxnId="{E9922D30-4DBB-46CD-871F-21A5434CDB7F}">
      <dgm:prSet/>
      <dgm:spPr/>
      <dgm:t>
        <a:bodyPr/>
        <a:lstStyle/>
        <a:p>
          <a:endParaRPr lang="es-CO"/>
        </a:p>
      </dgm:t>
    </dgm:pt>
    <dgm:pt modelId="{CFEF6018-6B37-4452-B101-ADCF45375E63}">
      <dgm:prSet custT="1"/>
      <dgm:spPr/>
      <dgm:t>
        <a:bodyPr/>
        <a:lstStyle/>
        <a:p>
          <a:pPr algn="just"/>
          <a:r>
            <a:rPr lang="es-CO" sz="1200" dirty="0"/>
            <a:t>Concepto</a:t>
          </a:r>
        </a:p>
      </dgm:t>
    </dgm:pt>
    <dgm:pt modelId="{9964A92E-B06A-4141-8526-955C96302286}" type="parTrans" cxnId="{664A3AE7-AFB4-43D2-8FB0-204351509E26}">
      <dgm:prSet/>
      <dgm:spPr/>
      <dgm:t>
        <a:bodyPr/>
        <a:lstStyle/>
        <a:p>
          <a:endParaRPr lang="es-CO"/>
        </a:p>
      </dgm:t>
    </dgm:pt>
    <dgm:pt modelId="{76BFBAE3-D460-4941-B414-8B4B238E3D89}" type="sibTrans" cxnId="{664A3AE7-AFB4-43D2-8FB0-204351509E26}">
      <dgm:prSet/>
      <dgm:spPr/>
      <dgm:t>
        <a:bodyPr/>
        <a:lstStyle/>
        <a:p>
          <a:endParaRPr lang="es-CO"/>
        </a:p>
      </dgm:t>
    </dgm:pt>
    <dgm:pt modelId="{8397CB0E-FE30-4598-8C25-BCA8BAED3375}">
      <dgm:prSet custT="1"/>
      <dgm:spPr/>
      <dgm:t>
        <a:bodyPr/>
        <a:lstStyle/>
        <a:p>
          <a:pPr algn="just"/>
          <a:r>
            <a:rPr lang="es-CO" sz="1200" dirty="0"/>
            <a:t>Saldo en pesos</a:t>
          </a:r>
        </a:p>
      </dgm:t>
    </dgm:pt>
    <dgm:pt modelId="{CBABBFAA-C499-4389-A898-9F4CA8CB08FD}" type="parTrans" cxnId="{7A159F5D-D1DA-42B4-82BC-646F48FA143E}">
      <dgm:prSet/>
      <dgm:spPr/>
      <dgm:t>
        <a:bodyPr/>
        <a:lstStyle/>
        <a:p>
          <a:endParaRPr lang="es-CO"/>
        </a:p>
      </dgm:t>
    </dgm:pt>
    <dgm:pt modelId="{78979A70-F0BC-4F6C-AF74-F1FE9AEADA52}" type="sibTrans" cxnId="{7A159F5D-D1DA-42B4-82BC-646F48FA143E}">
      <dgm:prSet/>
      <dgm:spPr/>
      <dgm:t>
        <a:bodyPr/>
        <a:lstStyle/>
        <a:p>
          <a:endParaRPr lang="es-CO"/>
        </a:p>
      </dgm:t>
    </dgm:pt>
    <dgm:pt modelId="{4B3DB888-45A7-4E38-BDCC-3A898C1DA1DC}">
      <dgm:prSet custT="1"/>
      <dgm:spPr/>
      <dgm:t>
        <a:bodyPr/>
        <a:lstStyle/>
        <a:p>
          <a:pPr algn="just"/>
          <a:r>
            <a:rPr lang="es-CO" sz="1200" dirty="0"/>
            <a:t>Entidad o institución</a:t>
          </a:r>
        </a:p>
      </dgm:t>
    </dgm:pt>
    <dgm:pt modelId="{15DA8825-2AA8-41C7-B9B4-B518CB2C2507}" type="parTrans" cxnId="{D1506D1D-4080-4F57-8212-5D30BA341171}">
      <dgm:prSet/>
      <dgm:spPr/>
      <dgm:t>
        <a:bodyPr/>
        <a:lstStyle/>
        <a:p>
          <a:endParaRPr lang="es-CO"/>
        </a:p>
      </dgm:t>
    </dgm:pt>
    <dgm:pt modelId="{D787027D-3D5B-4700-8D0C-A1487705482C}" type="sibTrans" cxnId="{D1506D1D-4080-4F57-8212-5D30BA341171}">
      <dgm:prSet/>
      <dgm:spPr/>
      <dgm:t>
        <a:bodyPr/>
        <a:lstStyle/>
        <a:p>
          <a:endParaRPr lang="es-CO"/>
        </a:p>
      </dgm:t>
    </dgm:pt>
    <dgm:pt modelId="{6D6D2F45-CA9A-4990-B474-1939BBCAC67E}">
      <dgm:prSet custT="1"/>
      <dgm:spPr/>
      <dgm:t>
        <a:bodyPr/>
        <a:lstStyle/>
        <a:p>
          <a:pPr algn="just"/>
          <a:r>
            <a:rPr lang="es-CO" sz="1200" dirty="0"/>
            <a:t>Calidad de miembro</a:t>
          </a:r>
        </a:p>
      </dgm:t>
    </dgm:pt>
    <dgm:pt modelId="{E1F89AC0-EE1A-4681-B271-5236CC262C4A}" type="parTrans" cxnId="{DF7C2753-7B4D-49CF-895F-93DE2BF6675A}">
      <dgm:prSet/>
      <dgm:spPr/>
      <dgm:t>
        <a:bodyPr/>
        <a:lstStyle/>
        <a:p>
          <a:endParaRPr lang="es-CO"/>
        </a:p>
      </dgm:t>
    </dgm:pt>
    <dgm:pt modelId="{1FDEDAC1-7146-49E3-8397-B0CB27E964E1}" type="sibTrans" cxnId="{DF7C2753-7B4D-49CF-895F-93DE2BF6675A}">
      <dgm:prSet/>
      <dgm:spPr/>
      <dgm:t>
        <a:bodyPr/>
        <a:lstStyle/>
        <a:p>
          <a:endParaRPr lang="es-CO"/>
        </a:p>
      </dgm:t>
    </dgm:pt>
    <dgm:pt modelId="{602DD28B-6A8C-477A-A498-B3927653F327}">
      <dgm:prSet custT="1"/>
      <dgm:spPr/>
      <dgm:t>
        <a:bodyPr/>
        <a:lstStyle/>
        <a:p>
          <a:pPr algn="just"/>
          <a:endParaRPr lang="es-CO" sz="1200" dirty="0"/>
        </a:p>
      </dgm:t>
    </dgm:pt>
    <dgm:pt modelId="{78282DFE-F4F9-4BA8-B5AC-2B3A977EDDBC}" type="parTrans" cxnId="{A0A231CC-28F9-4EDD-BC6E-36EF13B32973}">
      <dgm:prSet/>
      <dgm:spPr/>
      <dgm:t>
        <a:bodyPr/>
        <a:lstStyle/>
        <a:p>
          <a:endParaRPr lang="es-CO"/>
        </a:p>
      </dgm:t>
    </dgm:pt>
    <dgm:pt modelId="{CC8237AE-4BF8-4E83-8C4A-D40789F9D579}" type="sibTrans" cxnId="{A0A231CC-28F9-4EDD-BC6E-36EF13B32973}">
      <dgm:prSet/>
      <dgm:spPr/>
      <dgm:t>
        <a:bodyPr/>
        <a:lstStyle/>
        <a:p>
          <a:endParaRPr lang="es-CO"/>
        </a:p>
      </dgm:t>
    </dgm:pt>
    <dgm:pt modelId="{77C818C1-73AA-4898-B078-BE04F19C1293}">
      <dgm:prSet custT="1"/>
      <dgm:spPr/>
      <dgm:t>
        <a:bodyPr/>
        <a:lstStyle/>
        <a:p>
          <a:pPr algn="just"/>
          <a:r>
            <a:rPr lang="es-CO" sz="1200" dirty="0"/>
            <a:t>Corporación, sociedad o asociación</a:t>
          </a:r>
        </a:p>
      </dgm:t>
    </dgm:pt>
    <dgm:pt modelId="{9963A8FC-E9DC-4414-9AD2-32BC4E826247}" type="parTrans" cxnId="{30FA9780-A0AD-4DDF-9A67-14E92F844940}">
      <dgm:prSet/>
      <dgm:spPr/>
      <dgm:t>
        <a:bodyPr/>
        <a:lstStyle/>
        <a:p>
          <a:endParaRPr lang="es-CO"/>
        </a:p>
      </dgm:t>
    </dgm:pt>
    <dgm:pt modelId="{15BEC491-36AD-4D1B-AB47-15344D90FC43}" type="sibTrans" cxnId="{30FA9780-A0AD-4DDF-9A67-14E92F844940}">
      <dgm:prSet/>
      <dgm:spPr/>
      <dgm:t>
        <a:bodyPr/>
        <a:lstStyle/>
        <a:p>
          <a:endParaRPr lang="es-CO"/>
        </a:p>
      </dgm:t>
    </dgm:pt>
    <dgm:pt modelId="{3E30FA88-ABE2-4F5A-AE26-5D17FD2855E7}">
      <dgm:prSet custT="1"/>
      <dgm:spPr/>
      <dgm:t>
        <a:bodyPr/>
        <a:lstStyle/>
        <a:p>
          <a:pPr algn="just"/>
          <a:r>
            <a:rPr lang="es-CO" sz="1200" dirty="0"/>
            <a:t>Calidad de socio</a:t>
          </a:r>
        </a:p>
      </dgm:t>
    </dgm:pt>
    <dgm:pt modelId="{99D25D00-FDD2-4E08-899B-5EB4EB7E612D}" type="parTrans" cxnId="{59C7E6AF-265A-41A1-9DAD-0D339565433A}">
      <dgm:prSet/>
      <dgm:spPr/>
      <dgm:t>
        <a:bodyPr/>
        <a:lstStyle/>
        <a:p>
          <a:endParaRPr lang="es-CO"/>
        </a:p>
      </dgm:t>
    </dgm:pt>
    <dgm:pt modelId="{764AAF56-E3F6-4DBD-9563-255BA5AF64F8}" type="sibTrans" cxnId="{59C7E6AF-265A-41A1-9DAD-0D339565433A}">
      <dgm:prSet/>
      <dgm:spPr/>
      <dgm:t>
        <a:bodyPr/>
        <a:lstStyle/>
        <a:p>
          <a:endParaRPr lang="es-CO"/>
        </a:p>
      </dgm:t>
    </dgm:pt>
    <dgm:pt modelId="{49082FAD-BBB4-4358-A535-DC63C0E3A7ED}">
      <dgm:prSet custT="1"/>
      <dgm:spPr/>
      <dgm:t>
        <a:bodyPr/>
        <a:lstStyle/>
        <a:p>
          <a:pPr algn="just"/>
          <a:endParaRPr lang="es-CO" sz="1200" dirty="0"/>
        </a:p>
      </dgm:t>
    </dgm:pt>
    <dgm:pt modelId="{6B61174C-6952-4020-906E-8188E8341BD2}" type="parTrans" cxnId="{79AAF288-89B8-4220-87EE-AA8045909DA5}">
      <dgm:prSet/>
      <dgm:spPr/>
      <dgm:t>
        <a:bodyPr/>
        <a:lstStyle/>
        <a:p>
          <a:endParaRPr lang="es-CO"/>
        </a:p>
      </dgm:t>
    </dgm:pt>
    <dgm:pt modelId="{51F1E10B-12BC-4283-B6B9-5C6339AD82B7}" type="sibTrans" cxnId="{79AAF288-89B8-4220-87EE-AA8045909DA5}">
      <dgm:prSet/>
      <dgm:spPr/>
      <dgm:t>
        <a:bodyPr/>
        <a:lstStyle/>
        <a:p>
          <a:endParaRPr lang="es-CO"/>
        </a:p>
      </dgm:t>
    </dgm:pt>
    <dgm:pt modelId="{89027F3F-A4DB-4ECE-8329-C67B93EDCA55}" type="pres">
      <dgm:prSet presAssocID="{0963C894-08D2-4FE1-8827-710BD6DD043D}" presName="diagram" presStyleCnt="0">
        <dgm:presLayoutVars>
          <dgm:dir/>
          <dgm:animLvl val="lvl"/>
          <dgm:resizeHandles val="exact"/>
        </dgm:presLayoutVars>
      </dgm:prSet>
      <dgm:spPr/>
      <dgm:t>
        <a:bodyPr/>
        <a:lstStyle/>
        <a:p>
          <a:endParaRPr lang="es-CO"/>
        </a:p>
      </dgm:t>
    </dgm:pt>
    <dgm:pt modelId="{1A7D3393-D04B-4279-961F-65F9D9AFB9A6}" type="pres">
      <dgm:prSet presAssocID="{711D0B61-10EE-4775-A10C-2E9BD7DAA846}" presName="compNode" presStyleCnt="0"/>
      <dgm:spPr/>
    </dgm:pt>
    <dgm:pt modelId="{E54CB2D7-06EA-4FF9-8359-E08C16168DF9}" type="pres">
      <dgm:prSet presAssocID="{711D0B61-10EE-4775-A10C-2E9BD7DAA846}" presName="childRect" presStyleLbl="bgAcc1" presStyleIdx="0" presStyleCnt="4">
        <dgm:presLayoutVars>
          <dgm:bulletEnabled val="1"/>
        </dgm:presLayoutVars>
      </dgm:prSet>
      <dgm:spPr/>
      <dgm:t>
        <a:bodyPr/>
        <a:lstStyle/>
        <a:p>
          <a:endParaRPr lang="es-CO"/>
        </a:p>
      </dgm:t>
    </dgm:pt>
    <dgm:pt modelId="{509F124A-EFE2-470F-BBBF-CEC502B96FC3}" type="pres">
      <dgm:prSet presAssocID="{711D0B61-10EE-4775-A10C-2E9BD7DAA846}" presName="parentText" presStyleLbl="node1" presStyleIdx="0" presStyleCnt="0">
        <dgm:presLayoutVars>
          <dgm:chMax val="0"/>
          <dgm:bulletEnabled val="1"/>
        </dgm:presLayoutVars>
      </dgm:prSet>
      <dgm:spPr/>
      <dgm:t>
        <a:bodyPr/>
        <a:lstStyle/>
        <a:p>
          <a:endParaRPr lang="es-CO"/>
        </a:p>
      </dgm:t>
    </dgm:pt>
    <dgm:pt modelId="{1F82F1F5-859D-4D0E-9101-EC6E20E2138D}" type="pres">
      <dgm:prSet presAssocID="{711D0B61-10EE-4775-A10C-2E9BD7DAA846}" presName="parentRect" presStyleLbl="alignNode1" presStyleIdx="0" presStyleCnt="4"/>
      <dgm:spPr/>
      <dgm:t>
        <a:bodyPr/>
        <a:lstStyle/>
        <a:p>
          <a:endParaRPr lang="es-CO"/>
        </a:p>
      </dgm:t>
    </dgm:pt>
    <dgm:pt modelId="{BAD36879-C7FB-4A5A-A862-0316A9C85803}" type="pres">
      <dgm:prSet presAssocID="{711D0B61-10EE-4775-A10C-2E9BD7DAA846}" presName="adorn" presStyleLbl="fgAccFollowNode1" presStyleIdx="0" presStyleCnt="4"/>
      <dgm:spPr>
        <a:blipFill rotWithShape="1">
          <a:blip xmlns:r="http://schemas.openxmlformats.org/officeDocument/2006/relationships" r:embed="rId1"/>
          <a:stretch>
            <a:fillRect/>
          </a:stretch>
        </a:blipFill>
      </dgm:spPr>
    </dgm:pt>
    <dgm:pt modelId="{5B0D8925-8AAE-4D65-9F74-A6F991E17DDA}" type="pres">
      <dgm:prSet presAssocID="{CB2A1B9D-267F-4D26-BF4C-0EA9C3BA2796}" presName="sibTrans" presStyleLbl="sibTrans2D1" presStyleIdx="0" presStyleCnt="0"/>
      <dgm:spPr/>
      <dgm:t>
        <a:bodyPr/>
        <a:lstStyle/>
        <a:p>
          <a:endParaRPr lang="es-CO"/>
        </a:p>
      </dgm:t>
    </dgm:pt>
    <dgm:pt modelId="{0B327B58-3133-4A0D-8498-E5BD503FA01D}" type="pres">
      <dgm:prSet presAssocID="{2399F8AE-3FAF-4D7D-97A6-FE1D92E824D5}" presName="compNode" presStyleCnt="0"/>
      <dgm:spPr/>
    </dgm:pt>
    <dgm:pt modelId="{21D403A2-49F4-4866-A200-EF3C52E2A6C1}" type="pres">
      <dgm:prSet presAssocID="{2399F8AE-3FAF-4D7D-97A6-FE1D92E824D5}" presName="childRect" presStyleLbl="bgAcc1" presStyleIdx="1" presStyleCnt="4">
        <dgm:presLayoutVars>
          <dgm:bulletEnabled val="1"/>
        </dgm:presLayoutVars>
      </dgm:prSet>
      <dgm:spPr/>
      <dgm:t>
        <a:bodyPr/>
        <a:lstStyle/>
        <a:p>
          <a:endParaRPr lang="es-CO"/>
        </a:p>
      </dgm:t>
    </dgm:pt>
    <dgm:pt modelId="{C57C6379-D3C4-4EFF-B0D0-B6BDB286733B}" type="pres">
      <dgm:prSet presAssocID="{2399F8AE-3FAF-4D7D-97A6-FE1D92E824D5}" presName="parentText" presStyleLbl="node1" presStyleIdx="0" presStyleCnt="0">
        <dgm:presLayoutVars>
          <dgm:chMax val="0"/>
          <dgm:bulletEnabled val="1"/>
        </dgm:presLayoutVars>
      </dgm:prSet>
      <dgm:spPr/>
      <dgm:t>
        <a:bodyPr/>
        <a:lstStyle/>
        <a:p>
          <a:endParaRPr lang="es-CO"/>
        </a:p>
      </dgm:t>
    </dgm:pt>
    <dgm:pt modelId="{7A7BD3F7-BF75-4234-A87B-CBA5B9284679}" type="pres">
      <dgm:prSet presAssocID="{2399F8AE-3FAF-4D7D-97A6-FE1D92E824D5}" presName="parentRect" presStyleLbl="alignNode1" presStyleIdx="1" presStyleCnt="4"/>
      <dgm:spPr/>
      <dgm:t>
        <a:bodyPr/>
        <a:lstStyle/>
        <a:p>
          <a:endParaRPr lang="es-CO"/>
        </a:p>
      </dgm:t>
    </dgm:pt>
    <dgm:pt modelId="{DCB7482D-6414-4D86-9945-CF02FEE5D7D3}" type="pres">
      <dgm:prSet presAssocID="{2399F8AE-3FAF-4D7D-97A6-FE1D92E824D5}" presName="adorn" presStyleLbl="fgAccFollowNode1" presStyleIdx="1" presStyleCnt="4"/>
      <dgm:spPr>
        <a:blipFill rotWithShape="1">
          <a:blip xmlns:r="http://schemas.openxmlformats.org/officeDocument/2006/relationships" r:embed="rId1"/>
          <a:stretch>
            <a:fillRect/>
          </a:stretch>
        </a:blipFill>
      </dgm:spPr>
    </dgm:pt>
    <dgm:pt modelId="{FF2E0E29-5E76-49D1-A5A1-B53B9D47D111}" type="pres">
      <dgm:prSet presAssocID="{631EB94D-13DC-44DA-B7D7-C27A01BE0B5D}" presName="sibTrans" presStyleLbl="sibTrans2D1" presStyleIdx="0" presStyleCnt="0"/>
      <dgm:spPr/>
      <dgm:t>
        <a:bodyPr/>
        <a:lstStyle/>
        <a:p>
          <a:endParaRPr lang="es-CO"/>
        </a:p>
      </dgm:t>
    </dgm:pt>
    <dgm:pt modelId="{D9F8888D-E5E1-4833-9CE4-7E999ED20DDB}" type="pres">
      <dgm:prSet presAssocID="{DD90B07F-AB81-4D6A-BBED-8344E3F0C31E}" presName="compNode" presStyleCnt="0"/>
      <dgm:spPr/>
    </dgm:pt>
    <dgm:pt modelId="{653255F0-62F1-43AF-BC5D-BE97409B7985}" type="pres">
      <dgm:prSet presAssocID="{DD90B07F-AB81-4D6A-BBED-8344E3F0C31E}" presName="childRect" presStyleLbl="bgAcc1" presStyleIdx="2" presStyleCnt="4">
        <dgm:presLayoutVars>
          <dgm:bulletEnabled val="1"/>
        </dgm:presLayoutVars>
      </dgm:prSet>
      <dgm:spPr/>
      <dgm:t>
        <a:bodyPr/>
        <a:lstStyle/>
        <a:p>
          <a:endParaRPr lang="es-CO"/>
        </a:p>
      </dgm:t>
    </dgm:pt>
    <dgm:pt modelId="{DE3D2433-4D20-4875-A6BD-1952B610661A}" type="pres">
      <dgm:prSet presAssocID="{DD90B07F-AB81-4D6A-BBED-8344E3F0C31E}" presName="parentText" presStyleLbl="node1" presStyleIdx="0" presStyleCnt="0">
        <dgm:presLayoutVars>
          <dgm:chMax val="0"/>
          <dgm:bulletEnabled val="1"/>
        </dgm:presLayoutVars>
      </dgm:prSet>
      <dgm:spPr/>
      <dgm:t>
        <a:bodyPr/>
        <a:lstStyle/>
        <a:p>
          <a:endParaRPr lang="es-CO"/>
        </a:p>
      </dgm:t>
    </dgm:pt>
    <dgm:pt modelId="{BE6618CD-3A92-4980-AE60-9FAFB8423CA4}" type="pres">
      <dgm:prSet presAssocID="{DD90B07F-AB81-4D6A-BBED-8344E3F0C31E}" presName="parentRect" presStyleLbl="alignNode1" presStyleIdx="2" presStyleCnt="4"/>
      <dgm:spPr/>
      <dgm:t>
        <a:bodyPr/>
        <a:lstStyle/>
        <a:p>
          <a:endParaRPr lang="es-CO"/>
        </a:p>
      </dgm:t>
    </dgm:pt>
    <dgm:pt modelId="{5A5D1C88-6B9E-433A-B0F9-1030BDAF5698}" type="pres">
      <dgm:prSet presAssocID="{DD90B07F-AB81-4D6A-BBED-8344E3F0C31E}" presName="adorn" presStyleLbl="fgAccFollowNode1" presStyleIdx="2" presStyleCnt="4"/>
      <dgm:spPr>
        <a:blipFill rotWithShape="1">
          <a:blip xmlns:r="http://schemas.openxmlformats.org/officeDocument/2006/relationships" r:embed="rId1"/>
          <a:stretch>
            <a:fillRect/>
          </a:stretch>
        </a:blipFill>
      </dgm:spPr>
    </dgm:pt>
    <dgm:pt modelId="{D6F59ECA-C2D3-44B9-855D-AEC29F381C3D}" type="pres">
      <dgm:prSet presAssocID="{66179A47-5BA0-4EB3-B538-20B78515A239}" presName="sibTrans" presStyleLbl="sibTrans2D1" presStyleIdx="0" presStyleCnt="0"/>
      <dgm:spPr/>
      <dgm:t>
        <a:bodyPr/>
        <a:lstStyle/>
        <a:p>
          <a:endParaRPr lang="es-CO"/>
        </a:p>
      </dgm:t>
    </dgm:pt>
    <dgm:pt modelId="{B18813F3-B942-4147-BABD-D8BCBCA7257A}" type="pres">
      <dgm:prSet presAssocID="{1D2C04D3-9BD7-4DA4-9953-592B8BA54F6B}" presName="compNode" presStyleCnt="0"/>
      <dgm:spPr/>
    </dgm:pt>
    <dgm:pt modelId="{F3C5A888-C8A0-43D8-A945-1C2C01E5FDA8}" type="pres">
      <dgm:prSet presAssocID="{1D2C04D3-9BD7-4DA4-9953-592B8BA54F6B}" presName="childRect" presStyleLbl="bgAcc1" presStyleIdx="3" presStyleCnt="4">
        <dgm:presLayoutVars>
          <dgm:bulletEnabled val="1"/>
        </dgm:presLayoutVars>
      </dgm:prSet>
      <dgm:spPr/>
      <dgm:t>
        <a:bodyPr/>
        <a:lstStyle/>
        <a:p>
          <a:endParaRPr lang="es-CO"/>
        </a:p>
      </dgm:t>
    </dgm:pt>
    <dgm:pt modelId="{83E4B714-7ADA-44C4-9ADE-36F8324BAED2}" type="pres">
      <dgm:prSet presAssocID="{1D2C04D3-9BD7-4DA4-9953-592B8BA54F6B}" presName="parentText" presStyleLbl="node1" presStyleIdx="0" presStyleCnt="0">
        <dgm:presLayoutVars>
          <dgm:chMax val="0"/>
          <dgm:bulletEnabled val="1"/>
        </dgm:presLayoutVars>
      </dgm:prSet>
      <dgm:spPr/>
      <dgm:t>
        <a:bodyPr/>
        <a:lstStyle/>
        <a:p>
          <a:endParaRPr lang="es-CO"/>
        </a:p>
      </dgm:t>
    </dgm:pt>
    <dgm:pt modelId="{66BEAE07-5409-47DE-B680-D02C16A9D6ED}" type="pres">
      <dgm:prSet presAssocID="{1D2C04D3-9BD7-4DA4-9953-592B8BA54F6B}" presName="parentRect" presStyleLbl="alignNode1" presStyleIdx="3" presStyleCnt="4"/>
      <dgm:spPr/>
      <dgm:t>
        <a:bodyPr/>
        <a:lstStyle/>
        <a:p>
          <a:endParaRPr lang="es-CO"/>
        </a:p>
      </dgm:t>
    </dgm:pt>
    <dgm:pt modelId="{6692CD95-E60A-4CF5-BB9B-78ADB3D3139B}" type="pres">
      <dgm:prSet presAssocID="{1D2C04D3-9BD7-4DA4-9953-592B8BA54F6B}" presName="adorn" presStyleLbl="fgAccFollowNode1" presStyleIdx="3" presStyleCnt="4"/>
      <dgm:spPr>
        <a:blipFill rotWithShape="1">
          <a:blip xmlns:r="http://schemas.openxmlformats.org/officeDocument/2006/relationships" r:embed="rId1"/>
          <a:stretch>
            <a:fillRect/>
          </a:stretch>
        </a:blipFill>
      </dgm:spPr>
    </dgm:pt>
  </dgm:ptLst>
  <dgm:cxnLst>
    <dgm:cxn modelId="{53CD3738-23CD-4509-A2BB-014C7C6DE185}" type="presOf" srcId="{F64BEFD4-E288-4CC1-8B01-CE4E8E9E6F76}" destId="{E54CB2D7-06EA-4FF9-8359-E08C16168DF9}" srcOrd="0" destOrd="1" presId="urn:microsoft.com/office/officeart/2005/8/layout/bList2"/>
    <dgm:cxn modelId="{607B71DB-8945-4635-99BC-A8174869212B}" type="presOf" srcId="{49082FAD-BBB4-4358-A535-DC63C0E3A7ED}" destId="{F3C5A888-C8A0-43D8-A945-1C2C01E5FDA8}" srcOrd="0" destOrd="3" presId="urn:microsoft.com/office/officeart/2005/8/layout/bList2"/>
    <dgm:cxn modelId="{04DBD4A0-49F9-49DC-8F5B-9B90197E05F4}" srcId="{0963C894-08D2-4FE1-8827-710BD6DD043D}" destId="{711D0B61-10EE-4775-A10C-2E9BD7DAA846}" srcOrd="0" destOrd="0" parTransId="{9FC0212C-2983-4A71-AF6A-AB3EABFE266D}" sibTransId="{CB2A1B9D-267F-4D26-BF4C-0EA9C3BA2796}"/>
    <dgm:cxn modelId="{5B95B2C6-EE6B-4D8C-91D4-EDAEC5D9AA79}" srcId="{711D0B61-10EE-4775-A10C-2E9BD7DAA846}" destId="{019D9488-F2A0-4542-BAB4-A11EEC14EA72}" srcOrd="2" destOrd="0" parTransId="{C049B03A-1B6D-4CF2-BE91-E0E7934332AA}" sibTransId="{14FD4986-8285-4596-8B42-DFD0FEB410D5}"/>
    <dgm:cxn modelId="{C2E2D1C4-EC27-4CB1-BCAE-E2E89E46B8E1}" type="presOf" srcId="{9308A5CE-C024-4062-BDD3-21E2C6CD48E8}" destId="{F3C5A888-C8A0-43D8-A945-1C2C01E5FDA8}" srcOrd="0" destOrd="4" presId="urn:microsoft.com/office/officeart/2005/8/layout/bList2"/>
    <dgm:cxn modelId="{2FEE47DC-5F66-4011-80A2-72EEF590D119}" type="presOf" srcId="{711D0B61-10EE-4775-A10C-2E9BD7DAA846}" destId="{1F82F1F5-859D-4D0E-9101-EC6E20E2138D}" srcOrd="1" destOrd="0" presId="urn:microsoft.com/office/officeart/2005/8/layout/bList2"/>
    <dgm:cxn modelId="{EBE7FA03-18E0-4E45-90CB-9B6D515CD716}" type="presOf" srcId="{3E30FA88-ABE2-4F5A-AE26-5D17FD2855E7}" destId="{F3C5A888-C8A0-43D8-A945-1C2C01E5FDA8}" srcOrd="0" destOrd="2" presId="urn:microsoft.com/office/officeart/2005/8/layout/bList2"/>
    <dgm:cxn modelId="{59C7E6AF-265A-41A1-9DAD-0D339565433A}" srcId="{1D2C04D3-9BD7-4DA4-9953-592B8BA54F6B}" destId="{3E30FA88-ABE2-4F5A-AE26-5D17FD2855E7}" srcOrd="2" destOrd="0" parTransId="{99D25D00-FDD2-4E08-899B-5EB4EB7E612D}" sibTransId="{764AAF56-E3F6-4DBD-9563-255BA5AF64F8}"/>
    <dgm:cxn modelId="{D79539D0-B724-4E91-B86F-18E47DFBF432}" type="presOf" srcId="{9C4A7D09-5685-42EF-80F2-7DE40C7865BF}" destId="{E54CB2D7-06EA-4FF9-8359-E08C16168DF9}" srcOrd="0" destOrd="0" presId="urn:microsoft.com/office/officeart/2005/8/layout/bList2"/>
    <dgm:cxn modelId="{D1506D1D-4080-4F57-8212-5D30BA341171}" srcId="{DD90B07F-AB81-4D6A-BBED-8344E3F0C31E}" destId="{4B3DB888-45A7-4E38-BDCC-3A898C1DA1DC}" srcOrd="1" destOrd="0" parTransId="{15DA8825-2AA8-41C7-B9B4-B518CB2C2507}" sibTransId="{D787027D-3D5B-4700-8D0C-A1487705482C}"/>
    <dgm:cxn modelId="{526541C5-74E2-44B6-864D-4E0D5663AC6C}" type="presOf" srcId="{7875FF6E-21A7-4A6E-AC1B-76909EE2969E}" destId="{653255F0-62F1-43AF-BC5D-BE97409B7985}" srcOrd="0" destOrd="0" presId="urn:microsoft.com/office/officeart/2005/8/layout/bList2"/>
    <dgm:cxn modelId="{E71AB6C5-1DA6-49D4-8123-200A018C2C02}" type="presOf" srcId="{631EB94D-13DC-44DA-B7D7-C27A01BE0B5D}" destId="{FF2E0E29-5E76-49D1-A5A1-B53B9D47D111}" srcOrd="0" destOrd="0" presId="urn:microsoft.com/office/officeart/2005/8/layout/bList2"/>
    <dgm:cxn modelId="{901D1018-A334-45F3-9966-B70F02A8E391}" type="presOf" srcId="{0963C894-08D2-4FE1-8827-710BD6DD043D}" destId="{89027F3F-A4DB-4ECE-8329-C67B93EDCA55}" srcOrd="0" destOrd="0" presId="urn:microsoft.com/office/officeart/2005/8/layout/bList2"/>
    <dgm:cxn modelId="{AF68A29C-197C-423C-8957-4A4FCDC74BBF}" srcId="{711D0B61-10EE-4775-A10C-2E9BD7DAA846}" destId="{CBEFD550-2F31-46EE-A0F9-348890BA26EE}" srcOrd="4" destOrd="0" parTransId="{A12D1B99-7BA2-4202-A0E6-F2C1C7627757}" sibTransId="{544A9A10-CAD2-4282-8151-2A755BDCD675}"/>
    <dgm:cxn modelId="{DAB89D12-BB21-4006-AFF1-26D4603EC70F}" type="presOf" srcId="{CB2A1B9D-267F-4D26-BF4C-0EA9C3BA2796}" destId="{5B0D8925-8AAE-4D65-9F74-A6F991E17DDA}" srcOrd="0" destOrd="0" presId="urn:microsoft.com/office/officeart/2005/8/layout/bList2"/>
    <dgm:cxn modelId="{F3BAD9F7-ECDC-4464-970F-ECE75EED0281}" srcId="{711D0B61-10EE-4775-A10C-2E9BD7DAA846}" destId="{9C4A7D09-5685-42EF-80F2-7DE40C7865BF}" srcOrd="0" destOrd="0" parTransId="{19029DA0-C37D-4B12-9E89-B851F5A457A7}" sibTransId="{09150249-2F3F-4A2E-9A69-35243811C797}"/>
    <dgm:cxn modelId="{FE3EF238-10C8-4EAA-91F9-78B45BD97D4E}" srcId="{0963C894-08D2-4FE1-8827-710BD6DD043D}" destId="{1D2C04D3-9BD7-4DA4-9953-592B8BA54F6B}" srcOrd="3" destOrd="0" parTransId="{20C90BC2-886D-4044-9907-F612C015A609}" sibTransId="{CC605323-509B-43E5-95C8-D95459843E01}"/>
    <dgm:cxn modelId="{AB669356-6632-4275-B4E3-32DF4BA0B308}" srcId="{711D0B61-10EE-4775-A10C-2E9BD7DAA846}" destId="{ABB01A01-9161-439A-8018-51B915B4FDB9}" srcOrd="3" destOrd="0" parTransId="{F0D671A3-41D2-4F0E-A093-36FDC4EF9DD2}" sibTransId="{E4A9C9A0-F4EA-4939-BC16-D55A2EAE01C8}"/>
    <dgm:cxn modelId="{763D695E-A0A3-4F94-B367-65F28FFF5687}" srcId="{0963C894-08D2-4FE1-8827-710BD6DD043D}" destId="{2399F8AE-3FAF-4D7D-97A6-FE1D92E824D5}" srcOrd="1" destOrd="0" parTransId="{756BD415-0611-4659-8720-ECBC340D6284}" sibTransId="{631EB94D-13DC-44DA-B7D7-C27A01BE0B5D}"/>
    <dgm:cxn modelId="{1662DA99-9664-4740-A5A6-546A05095AB6}" type="presOf" srcId="{019D9488-F2A0-4542-BAB4-A11EEC14EA72}" destId="{E54CB2D7-06EA-4FF9-8359-E08C16168DF9}" srcOrd="0" destOrd="2" presId="urn:microsoft.com/office/officeart/2005/8/layout/bList2"/>
    <dgm:cxn modelId="{A0A231CC-28F9-4EDD-BC6E-36EF13B32973}" srcId="{DD90B07F-AB81-4D6A-BBED-8344E3F0C31E}" destId="{602DD28B-6A8C-477A-A498-B3927653F327}" srcOrd="3" destOrd="0" parTransId="{78282DFE-F4F9-4BA8-B5AC-2B3A977EDDBC}" sibTransId="{CC8237AE-4BF8-4E83-8C4A-D40789F9D579}"/>
    <dgm:cxn modelId="{E9922D30-4DBB-46CD-871F-21A5434CDB7F}" srcId="{2399F8AE-3FAF-4D7D-97A6-FE1D92E824D5}" destId="{DFDE309F-F0DE-4427-8A99-10337D44B131}" srcOrd="1" destOrd="0" parTransId="{77432320-D635-443F-907F-0244DACC78BE}" sibTransId="{B7614DFD-7769-45B1-9C8E-774D940C4556}"/>
    <dgm:cxn modelId="{79AAF288-89B8-4220-87EE-AA8045909DA5}" srcId="{1D2C04D3-9BD7-4DA4-9953-592B8BA54F6B}" destId="{49082FAD-BBB4-4358-A535-DC63C0E3A7ED}" srcOrd="3" destOrd="0" parTransId="{6B61174C-6952-4020-906E-8188E8341BD2}" sibTransId="{51F1E10B-12BC-4283-B6B9-5C6339AD82B7}"/>
    <dgm:cxn modelId="{501BCDE1-181B-42E0-A70E-17D46EF43234}" type="presOf" srcId="{CFEF6018-6B37-4452-B101-ADCF45375E63}" destId="{21D403A2-49F4-4866-A200-EF3C52E2A6C1}" srcOrd="0" destOrd="2" presId="urn:microsoft.com/office/officeart/2005/8/layout/bList2"/>
    <dgm:cxn modelId="{74E87935-5228-4FA8-977C-C895447BEB28}" type="presOf" srcId="{1D2C04D3-9BD7-4DA4-9953-592B8BA54F6B}" destId="{66BEAE07-5409-47DE-B680-D02C16A9D6ED}" srcOrd="1" destOrd="0" presId="urn:microsoft.com/office/officeart/2005/8/layout/bList2"/>
    <dgm:cxn modelId="{36BDF4CF-693E-488F-9050-1937EFFA53BB}" type="presOf" srcId="{8397CB0E-FE30-4598-8C25-BCA8BAED3375}" destId="{21D403A2-49F4-4866-A200-EF3C52E2A6C1}" srcOrd="0" destOrd="3" presId="urn:microsoft.com/office/officeart/2005/8/layout/bList2"/>
    <dgm:cxn modelId="{F49505CB-729D-484B-9667-D0E306A39253}" type="presOf" srcId="{711D0B61-10EE-4775-A10C-2E9BD7DAA846}" destId="{509F124A-EFE2-470F-BBBF-CEC502B96FC3}" srcOrd="0" destOrd="0" presId="urn:microsoft.com/office/officeart/2005/8/layout/bList2"/>
    <dgm:cxn modelId="{D86B84EC-4C12-4F7E-808A-B0FE379677BE}" type="presOf" srcId="{6D6D2F45-CA9A-4990-B474-1939BBCAC67E}" destId="{653255F0-62F1-43AF-BC5D-BE97409B7985}" srcOrd="0" destOrd="2" presId="urn:microsoft.com/office/officeart/2005/8/layout/bList2"/>
    <dgm:cxn modelId="{64A5339B-A3F6-4233-9768-CB07E8E54650}" type="presOf" srcId="{DD90B07F-AB81-4D6A-BBED-8344E3F0C31E}" destId="{BE6618CD-3A92-4980-AE60-9FAFB8423CA4}" srcOrd="1" destOrd="0" presId="urn:microsoft.com/office/officeart/2005/8/layout/bList2"/>
    <dgm:cxn modelId="{018F5BB9-8CD7-419D-A88A-7C8256C3931B}" srcId="{0963C894-08D2-4FE1-8827-710BD6DD043D}" destId="{DD90B07F-AB81-4D6A-BBED-8344E3F0C31E}" srcOrd="2" destOrd="0" parTransId="{3D312177-A3BC-417A-AA48-CAF2DA0CBA50}" sibTransId="{66179A47-5BA0-4EB3-B538-20B78515A239}"/>
    <dgm:cxn modelId="{DF7C2753-7B4D-49CF-895F-93DE2BF6675A}" srcId="{DD90B07F-AB81-4D6A-BBED-8344E3F0C31E}" destId="{6D6D2F45-CA9A-4990-B474-1939BBCAC67E}" srcOrd="2" destOrd="0" parTransId="{E1F89AC0-EE1A-4681-B271-5236CC262C4A}" sibTransId="{1FDEDAC1-7146-49E3-8397-B0CB27E964E1}"/>
    <dgm:cxn modelId="{078E131E-34D0-4C28-A811-E556D1EB3955}" type="presOf" srcId="{67208BC2-91DE-45D8-8CBB-2E6D7F67A724}" destId="{F3C5A888-C8A0-43D8-A945-1C2C01E5FDA8}" srcOrd="0" destOrd="0" presId="urn:microsoft.com/office/officeart/2005/8/layout/bList2"/>
    <dgm:cxn modelId="{606280EE-F6F7-4BC4-A2B7-4AF4B7E2FF12}" type="presOf" srcId="{DD90B07F-AB81-4D6A-BBED-8344E3F0C31E}" destId="{DE3D2433-4D20-4875-A6BD-1952B610661A}" srcOrd="0" destOrd="0" presId="urn:microsoft.com/office/officeart/2005/8/layout/bList2"/>
    <dgm:cxn modelId="{2B8B2736-A0B3-4807-8190-4912DF1A92BE}" type="presOf" srcId="{2399F8AE-3FAF-4D7D-97A6-FE1D92E824D5}" destId="{7A7BD3F7-BF75-4234-A87B-CBA5B9284679}" srcOrd="1" destOrd="0" presId="urn:microsoft.com/office/officeart/2005/8/layout/bList2"/>
    <dgm:cxn modelId="{19844163-440F-4B6E-B967-4B852E2CA6F3}" srcId="{2399F8AE-3FAF-4D7D-97A6-FE1D92E824D5}" destId="{54EDD990-0C81-4CBC-B400-2B333154A44E}" srcOrd="0" destOrd="0" parTransId="{7E9641E9-3E83-48FF-AC63-8B80FACB5EA8}" sibTransId="{B7AA6BE4-5EE1-47DD-9D03-D855A03A3D74}"/>
    <dgm:cxn modelId="{92988ADB-C2C3-4FE0-8067-28DF6862323B}" srcId="{711D0B61-10EE-4775-A10C-2E9BD7DAA846}" destId="{F64BEFD4-E288-4CC1-8B01-CE4E8E9E6F76}" srcOrd="1" destOrd="0" parTransId="{9D4E9BB9-28E0-437C-9768-49DCDC558AF4}" sibTransId="{A655EF9E-4805-41C4-B2F1-9B876955F62E}"/>
    <dgm:cxn modelId="{236D415E-94FE-4A42-B034-2BB19EDEB1AE}" type="presOf" srcId="{ABB01A01-9161-439A-8018-51B915B4FDB9}" destId="{E54CB2D7-06EA-4FF9-8359-E08C16168DF9}" srcOrd="0" destOrd="3" presId="urn:microsoft.com/office/officeart/2005/8/layout/bList2"/>
    <dgm:cxn modelId="{D944C9F5-788E-4862-8ECB-CBA77C69F9EB}" type="presOf" srcId="{2399F8AE-3FAF-4D7D-97A6-FE1D92E824D5}" destId="{C57C6379-D3C4-4EFF-B0D0-B6BDB286733B}" srcOrd="0" destOrd="0" presId="urn:microsoft.com/office/officeart/2005/8/layout/bList2"/>
    <dgm:cxn modelId="{7A159F5D-D1DA-42B4-82BC-646F48FA143E}" srcId="{2399F8AE-3FAF-4D7D-97A6-FE1D92E824D5}" destId="{8397CB0E-FE30-4598-8C25-BCA8BAED3375}" srcOrd="3" destOrd="0" parTransId="{CBABBFAA-C499-4389-A898-9F4CA8CB08FD}" sibTransId="{78979A70-F0BC-4F6C-AF74-F1FE9AEADA52}"/>
    <dgm:cxn modelId="{2B0D29F8-0187-44EF-A733-0689C537285C}" srcId="{DD90B07F-AB81-4D6A-BBED-8344E3F0C31E}" destId="{7875FF6E-21A7-4A6E-AC1B-76909EE2969E}" srcOrd="0" destOrd="0" parTransId="{C101A053-1615-4C43-BF51-9E8A0592F1ED}" sibTransId="{1B9325CB-C838-4D84-98B1-EF8331C5CDE0}"/>
    <dgm:cxn modelId="{C2736256-EF89-4EB8-8348-01C1098695FD}" type="presOf" srcId="{1D2C04D3-9BD7-4DA4-9953-592B8BA54F6B}" destId="{83E4B714-7ADA-44C4-9ADE-36F8324BAED2}" srcOrd="0" destOrd="0" presId="urn:microsoft.com/office/officeart/2005/8/layout/bList2"/>
    <dgm:cxn modelId="{19F0BE8F-920E-44BA-9141-2A85DC5C81CF}" type="presOf" srcId="{4B3DB888-45A7-4E38-BDCC-3A898C1DA1DC}" destId="{653255F0-62F1-43AF-BC5D-BE97409B7985}" srcOrd="0" destOrd="1" presId="urn:microsoft.com/office/officeart/2005/8/layout/bList2"/>
    <dgm:cxn modelId="{B423F996-3807-4B2F-A80E-BC8D826D524A}" type="presOf" srcId="{77C818C1-73AA-4898-B078-BE04F19C1293}" destId="{F3C5A888-C8A0-43D8-A945-1C2C01E5FDA8}" srcOrd="0" destOrd="1" presId="urn:microsoft.com/office/officeart/2005/8/layout/bList2"/>
    <dgm:cxn modelId="{FCCD7D83-1C4F-4868-942D-2015FBD3527F}" type="presOf" srcId="{CBEFD550-2F31-46EE-A0F9-348890BA26EE}" destId="{E54CB2D7-06EA-4FF9-8359-E08C16168DF9}" srcOrd="0" destOrd="4" presId="urn:microsoft.com/office/officeart/2005/8/layout/bList2"/>
    <dgm:cxn modelId="{30FA9780-A0AD-4DDF-9A67-14E92F844940}" srcId="{1D2C04D3-9BD7-4DA4-9953-592B8BA54F6B}" destId="{77C818C1-73AA-4898-B078-BE04F19C1293}" srcOrd="1" destOrd="0" parTransId="{9963A8FC-E9DC-4414-9AD2-32BC4E826247}" sibTransId="{15BEC491-36AD-4D1B-AB47-15344D90FC43}"/>
    <dgm:cxn modelId="{136B86A1-4FF0-4CD8-B856-9D88F64EE581}" type="presOf" srcId="{54EDD990-0C81-4CBC-B400-2B333154A44E}" destId="{21D403A2-49F4-4866-A200-EF3C52E2A6C1}" srcOrd="0" destOrd="0" presId="urn:microsoft.com/office/officeart/2005/8/layout/bList2"/>
    <dgm:cxn modelId="{DC049C55-FCF7-4264-A89B-74E2DA75BA71}" srcId="{1D2C04D3-9BD7-4DA4-9953-592B8BA54F6B}" destId="{9308A5CE-C024-4062-BDD3-21E2C6CD48E8}" srcOrd="4" destOrd="0" parTransId="{740007AD-CAE8-4B2D-929A-8EFECCDF3564}" sibTransId="{E490A491-2D5E-449A-A561-B24AAB25D416}"/>
    <dgm:cxn modelId="{D9B3DF8B-5BF3-4E4E-B810-EE9AB5B61E5A}" type="presOf" srcId="{DFDE309F-F0DE-4427-8A99-10337D44B131}" destId="{21D403A2-49F4-4866-A200-EF3C52E2A6C1}" srcOrd="0" destOrd="1" presId="urn:microsoft.com/office/officeart/2005/8/layout/bList2"/>
    <dgm:cxn modelId="{B27889A9-A5DF-46F0-8DD6-3C12BCE7CCF5}" type="presOf" srcId="{66179A47-5BA0-4EB3-B538-20B78515A239}" destId="{D6F59ECA-C2D3-44B9-855D-AEC29F381C3D}" srcOrd="0" destOrd="0" presId="urn:microsoft.com/office/officeart/2005/8/layout/bList2"/>
    <dgm:cxn modelId="{17A1A933-807C-4D28-9B00-EC530B47B0F9}" srcId="{1D2C04D3-9BD7-4DA4-9953-592B8BA54F6B}" destId="{67208BC2-91DE-45D8-8CBB-2E6D7F67A724}" srcOrd="0" destOrd="0" parTransId="{CEBC14FC-7641-4040-8F16-3116839F8295}" sibTransId="{66CADEEB-7576-4021-87DC-656FE21D6A72}"/>
    <dgm:cxn modelId="{664A3AE7-AFB4-43D2-8FB0-204351509E26}" srcId="{2399F8AE-3FAF-4D7D-97A6-FE1D92E824D5}" destId="{CFEF6018-6B37-4452-B101-ADCF45375E63}" srcOrd="2" destOrd="0" parTransId="{9964A92E-B06A-4141-8526-955C96302286}" sibTransId="{76BFBAE3-D460-4941-B414-8B4B238E3D89}"/>
    <dgm:cxn modelId="{551729A3-AE4B-4147-AD81-C10CDCB1126A}" type="presOf" srcId="{602DD28B-6A8C-477A-A498-B3927653F327}" destId="{653255F0-62F1-43AF-BC5D-BE97409B7985}" srcOrd="0" destOrd="3" presId="urn:microsoft.com/office/officeart/2005/8/layout/bList2"/>
    <dgm:cxn modelId="{38EA22B9-9BDC-43C0-89AC-57965A8A0376}" type="presParOf" srcId="{89027F3F-A4DB-4ECE-8329-C67B93EDCA55}" destId="{1A7D3393-D04B-4279-961F-65F9D9AFB9A6}" srcOrd="0" destOrd="0" presId="urn:microsoft.com/office/officeart/2005/8/layout/bList2"/>
    <dgm:cxn modelId="{54AE7E49-3E13-4332-A08C-5602CAFCBAD4}" type="presParOf" srcId="{1A7D3393-D04B-4279-961F-65F9D9AFB9A6}" destId="{E54CB2D7-06EA-4FF9-8359-E08C16168DF9}" srcOrd="0" destOrd="0" presId="urn:microsoft.com/office/officeart/2005/8/layout/bList2"/>
    <dgm:cxn modelId="{6256F904-8522-477D-BD3A-68BD3694D864}" type="presParOf" srcId="{1A7D3393-D04B-4279-961F-65F9D9AFB9A6}" destId="{509F124A-EFE2-470F-BBBF-CEC502B96FC3}" srcOrd="1" destOrd="0" presId="urn:microsoft.com/office/officeart/2005/8/layout/bList2"/>
    <dgm:cxn modelId="{18976320-CE0C-427C-A387-4607624A482C}" type="presParOf" srcId="{1A7D3393-D04B-4279-961F-65F9D9AFB9A6}" destId="{1F82F1F5-859D-4D0E-9101-EC6E20E2138D}" srcOrd="2" destOrd="0" presId="urn:microsoft.com/office/officeart/2005/8/layout/bList2"/>
    <dgm:cxn modelId="{57CC32A3-276D-4D41-B3AA-681B0D6A7C8B}" type="presParOf" srcId="{1A7D3393-D04B-4279-961F-65F9D9AFB9A6}" destId="{BAD36879-C7FB-4A5A-A862-0316A9C85803}" srcOrd="3" destOrd="0" presId="urn:microsoft.com/office/officeart/2005/8/layout/bList2"/>
    <dgm:cxn modelId="{59556947-579C-40AE-B331-E1C31A8DEAC0}" type="presParOf" srcId="{89027F3F-A4DB-4ECE-8329-C67B93EDCA55}" destId="{5B0D8925-8AAE-4D65-9F74-A6F991E17DDA}" srcOrd="1" destOrd="0" presId="urn:microsoft.com/office/officeart/2005/8/layout/bList2"/>
    <dgm:cxn modelId="{92A30E92-3574-4EDF-8501-51DDCE8250AF}" type="presParOf" srcId="{89027F3F-A4DB-4ECE-8329-C67B93EDCA55}" destId="{0B327B58-3133-4A0D-8498-E5BD503FA01D}" srcOrd="2" destOrd="0" presId="urn:microsoft.com/office/officeart/2005/8/layout/bList2"/>
    <dgm:cxn modelId="{3562BA05-46D6-4697-9C86-FA608488A36B}" type="presParOf" srcId="{0B327B58-3133-4A0D-8498-E5BD503FA01D}" destId="{21D403A2-49F4-4866-A200-EF3C52E2A6C1}" srcOrd="0" destOrd="0" presId="urn:microsoft.com/office/officeart/2005/8/layout/bList2"/>
    <dgm:cxn modelId="{D3A96312-AD36-4FF3-A6A2-936311C1906F}" type="presParOf" srcId="{0B327B58-3133-4A0D-8498-E5BD503FA01D}" destId="{C57C6379-D3C4-4EFF-B0D0-B6BDB286733B}" srcOrd="1" destOrd="0" presId="urn:microsoft.com/office/officeart/2005/8/layout/bList2"/>
    <dgm:cxn modelId="{B37663C3-4218-42E9-B908-D8011FF6ECE2}" type="presParOf" srcId="{0B327B58-3133-4A0D-8498-E5BD503FA01D}" destId="{7A7BD3F7-BF75-4234-A87B-CBA5B9284679}" srcOrd="2" destOrd="0" presId="urn:microsoft.com/office/officeart/2005/8/layout/bList2"/>
    <dgm:cxn modelId="{834A9A52-E8E9-46D0-AE1E-2DAAED21DAEA}" type="presParOf" srcId="{0B327B58-3133-4A0D-8498-E5BD503FA01D}" destId="{DCB7482D-6414-4D86-9945-CF02FEE5D7D3}" srcOrd="3" destOrd="0" presId="urn:microsoft.com/office/officeart/2005/8/layout/bList2"/>
    <dgm:cxn modelId="{B7336881-3C5C-4B86-894A-B59C84CF9B61}" type="presParOf" srcId="{89027F3F-A4DB-4ECE-8329-C67B93EDCA55}" destId="{FF2E0E29-5E76-49D1-A5A1-B53B9D47D111}" srcOrd="3" destOrd="0" presId="urn:microsoft.com/office/officeart/2005/8/layout/bList2"/>
    <dgm:cxn modelId="{E0FF0C41-6144-474E-A012-9C22C4B72F42}" type="presParOf" srcId="{89027F3F-A4DB-4ECE-8329-C67B93EDCA55}" destId="{D9F8888D-E5E1-4833-9CE4-7E999ED20DDB}" srcOrd="4" destOrd="0" presId="urn:microsoft.com/office/officeart/2005/8/layout/bList2"/>
    <dgm:cxn modelId="{C817DB47-77D9-416A-8E5D-2AF25C8768F7}" type="presParOf" srcId="{D9F8888D-E5E1-4833-9CE4-7E999ED20DDB}" destId="{653255F0-62F1-43AF-BC5D-BE97409B7985}" srcOrd="0" destOrd="0" presId="urn:microsoft.com/office/officeart/2005/8/layout/bList2"/>
    <dgm:cxn modelId="{8EF48946-79AF-4C8A-84F0-F6115CDB63A9}" type="presParOf" srcId="{D9F8888D-E5E1-4833-9CE4-7E999ED20DDB}" destId="{DE3D2433-4D20-4875-A6BD-1952B610661A}" srcOrd="1" destOrd="0" presId="urn:microsoft.com/office/officeart/2005/8/layout/bList2"/>
    <dgm:cxn modelId="{DAE964E5-CBA4-4637-AC24-33FFA1BF818B}" type="presParOf" srcId="{D9F8888D-E5E1-4833-9CE4-7E999ED20DDB}" destId="{BE6618CD-3A92-4980-AE60-9FAFB8423CA4}" srcOrd="2" destOrd="0" presId="urn:microsoft.com/office/officeart/2005/8/layout/bList2"/>
    <dgm:cxn modelId="{3E51D65D-ACCE-4EEB-8481-7548F5D566A3}" type="presParOf" srcId="{D9F8888D-E5E1-4833-9CE4-7E999ED20DDB}" destId="{5A5D1C88-6B9E-433A-B0F9-1030BDAF5698}" srcOrd="3" destOrd="0" presId="urn:microsoft.com/office/officeart/2005/8/layout/bList2"/>
    <dgm:cxn modelId="{BA406416-F93E-4E29-A2BC-1F0995F3370A}" type="presParOf" srcId="{89027F3F-A4DB-4ECE-8329-C67B93EDCA55}" destId="{D6F59ECA-C2D3-44B9-855D-AEC29F381C3D}" srcOrd="5" destOrd="0" presId="urn:microsoft.com/office/officeart/2005/8/layout/bList2"/>
    <dgm:cxn modelId="{E9C56A8A-BFAD-4175-B13B-1D49CE4E1DB7}" type="presParOf" srcId="{89027F3F-A4DB-4ECE-8329-C67B93EDCA55}" destId="{B18813F3-B942-4147-BABD-D8BCBCA7257A}" srcOrd="6" destOrd="0" presId="urn:microsoft.com/office/officeart/2005/8/layout/bList2"/>
    <dgm:cxn modelId="{1765494C-B03F-4080-ABD4-F49CCEF0867A}" type="presParOf" srcId="{B18813F3-B942-4147-BABD-D8BCBCA7257A}" destId="{F3C5A888-C8A0-43D8-A945-1C2C01E5FDA8}" srcOrd="0" destOrd="0" presId="urn:microsoft.com/office/officeart/2005/8/layout/bList2"/>
    <dgm:cxn modelId="{96FCD5BA-63FA-4961-9D8D-274D9087F7E0}" type="presParOf" srcId="{B18813F3-B942-4147-BABD-D8BCBCA7257A}" destId="{83E4B714-7ADA-44C4-9ADE-36F8324BAED2}" srcOrd="1" destOrd="0" presId="urn:microsoft.com/office/officeart/2005/8/layout/bList2"/>
    <dgm:cxn modelId="{720728D5-28CB-4DE8-B366-A872BDD3FEE1}" type="presParOf" srcId="{B18813F3-B942-4147-BABD-D8BCBCA7257A}" destId="{66BEAE07-5409-47DE-B680-D02C16A9D6ED}" srcOrd="2" destOrd="0" presId="urn:microsoft.com/office/officeart/2005/8/layout/bList2"/>
    <dgm:cxn modelId="{5E534D9D-A187-4D1C-9858-D1FD2019E935}" type="presParOf" srcId="{B18813F3-B942-4147-BABD-D8BCBCA7257A}" destId="{6692CD95-E60A-4CF5-BB9B-78ADB3D3139B}"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CB2D7-06EA-4FF9-8359-E08C16168DF9}">
      <dsp:nvSpPr>
        <dsp:cNvPr id="0" name=""/>
        <dsp:cNvSpPr/>
      </dsp:nvSpPr>
      <dsp:spPr>
        <a:xfrm>
          <a:off x="5329"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just" defTabSz="622300">
            <a:lnSpc>
              <a:spcPct val="90000"/>
            </a:lnSpc>
            <a:spcBef>
              <a:spcPct val="0"/>
            </a:spcBef>
            <a:spcAft>
              <a:spcPct val="15000"/>
            </a:spcAft>
            <a:buChar char="••"/>
          </a:pPr>
          <a:r>
            <a:rPr lang="es-CO" sz="1400" kern="1200"/>
            <a:t>Nombres y apellidos</a:t>
          </a:r>
          <a:endParaRPr lang="es-ES" sz="1400" kern="1200" dirty="0"/>
        </a:p>
        <a:p>
          <a:pPr marL="114300" lvl="1" indent="-114300" algn="just" defTabSz="622300">
            <a:lnSpc>
              <a:spcPct val="90000"/>
            </a:lnSpc>
            <a:spcBef>
              <a:spcPct val="0"/>
            </a:spcBef>
            <a:spcAft>
              <a:spcPct val="15000"/>
            </a:spcAft>
            <a:buChar char="••"/>
          </a:pPr>
          <a:r>
            <a:rPr lang="es-CO" sz="1400" kern="1200" dirty="0"/>
            <a:t>Parentesco</a:t>
          </a:r>
        </a:p>
        <a:p>
          <a:pPr marL="114300" lvl="1" indent="-114300" algn="just" defTabSz="622300">
            <a:lnSpc>
              <a:spcPct val="90000"/>
            </a:lnSpc>
            <a:spcBef>
              <a:spcPct val="0"/>
            </a:spcBef>
            <a:spcAft>
              <a:spcPct val="15000"/>
            </a:spcAft>
            <a:buChar char="••"/>
          </a:pPr>
          <a:r>
            <a:rPr lang="es-CO" sz="1400" kern="1200" dirty="0"/>
            <a:t>Nº de identificación</a:t>
          </a:r>
        </a:p>
        <a:p>
          <a:pPr marL="114300" lvl="1" indent="-114300" algn="just" defTabSz="622300">
            <a:lnSpc>
              <a:spcPct val="90000"/>
            </a:lnSpc>
            <a:spcBef>
              <a:spcPct val="0"/>
            </a:spcBef>
            <a:spcAft>
              <a:spcPct val="15000"/>
            </a:spcAft>
            <a:buChar char="••"/>
          </a:pPr>
          <a:r>
            <a:rPr lang="es-CO" sz="1400" kern="1200" dirty="0"/>
            <a:t>Fecha de nacimiento </a:t>
          </a:r>
        </a:p>
        <a:p>
          <a:pPr marL="114300" lvl="1" indent="-114300" algn="just" defTabSz="622300">
            <a:lnSpc>
              <a:spcPct val="90000"/>
            </a:lnSpc>
            <a:spcBef>
              <a:spcPct val="0"/>
            </a:spcBef>
            <a:spcAft>
              <a:spcPct val="15000"/>
            </a:spcAft>
            <a:buChar char="••"/>
          </a:pPr>
          <a:endParaRPr lang="es-CO" sz="1400" kern="1200" dirty="0"/>
        </a:p>
      </dsp:txBody>
      <dsp:txXfrm>
        <a:off x="38384" y="446945"/>
        <a:ext cx="1823721" cy="1377664"/>
      </dsp:txXfrm>
    </dsp:sp>
    <dsp:sp modelId="{1F82F1F5-859D-4D0E-9101-EC6E20E2138D}">
      <dsp:nvSpPr>
        <dsp:cNvPr id="0" name=""/>
        <dsp:cNvSpPr/>
      </dsp:nvSpPr>
      <dsp:spPr>
        <a:xfrm>
          <a:off x="5329" y="1824609"/>
          <a:ext cx="1889831" cy="606609"/>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0" rIns="17780" bIns="0" numCol="1" spcCol="1270" anchor="ctr" anchorCtr="0">
          <a:noAutofit/>
        </a:bodyPr>
        <a:lstStyle/>
        <a:p>
          <a:pPr lvl="0" algn="l" defTabSz="622300">
            <a:lnSpc>
              <a:spcPct val="90000"/>
            </a:lnSpc>
            <a:spcBef>
              <a:spcPct val="0"/>
            </a:spcBef>
            <a:spcAft>
              <a:spcPct val="35000"/>
            </a:spcAft>
          </a:pPr>
          <a:r>
            <a:rPr lang="es-CO" sz="1400" b="1" kern="1200" dirty="0"/>
            <a:t>Parientes en primer grado</a:t>
          </a:r>
        </a:p>
      </dsp:txBody>
      <dsp:txXfrm>
        <a:off x="5329" y="1824609"/>
        <a:ext cx="1330867" cy="606609"/>
      </dsp:txXfrm>
    </dsp:sp>
    <dsp:sp modelId="{BAD36879-C7FB-4A5A-A862-0316A9C85803}">
      <dsp:nvSpPr>
        <dsp:cNvPr id="0" name=""/>
        <dsp:cNvSpPr/>
      </dsp:nvSpPr>
      <dsp:spPr>
        <a:xfrm>
          <a:off x="1389656"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1D403A2-49F4-4866-A200-EF3C52E2A6C1}">
      <dsp:nvSpPr>
        <dsp:cNvPr id="0" name=""/>
        <dsp:cNvSpPr/>
      </dsp:nvSpPr>
      <dsp:spPr>
        <a:xfrm>
          <a:off x="2214965"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6510" tIns="49530" rIns="16510" bIns="16510" numCol="1" spcCol="1270" anchor="t" anchorCtr="0">
          <a:noAutofit/>
        </a:bodyPr>
        <a:lstStyle/>
        <a:p>
          <a:pPr marL="114300" lvl="1" indent="-114300" algn="just" defTabSz="577850">
            <a:lnSpc>
              <a:spcPct val="90000"/>
            </a:lnSpc>
            <a:spcBef>
              <a:spcPct val="0"/>
            </a:spcBef>
            <a:spcAft>
              <a:spcPct val="15000"/>
            </a:spcAft>
            <a:buChar char="••"/>
          </a:pPr>
          <a:r>
            <a:rPr lang="es-CO" sz="1300" kern="1200"/>
            <a:t>Consolida otros ingresos y rentas no laborables:</a:t>
          </a:r>
          <a:endParaRPr lang="es-ES" sz="1300" kern="1200" dirty="0"/>
        </a:p>
        <a:p>
          <a:pPr marL="114300" lvl="1" indent="-114300" algn="just" defTabSz="577850">
            <a:lnSpc>
              <a:spcPct val="90000"/>
            </a:lnSpc>
            <a:spcBef>
              <a:spcPct val="0"/>
            </a:spcBef>
            <a:spcAft>
              <a:spcPct val="15000"/>
            </a:spcAft>
            <a:buChar char="••"/>
          </a:pPr>
          <a:r>
            <a:rPr lang="es-CO" sz="1300" kern="1200" dirty="0"/>
            <a:t>Concepto</a:t>
          </a:r>
        </a:p>
        <a:p>
          <a:pPr marL="114300" lvl="1" indent="-114300" algn="just" defTabSz="577850">
            <a:lnSpc>
              <a:spcPct val="90000"/>
            </a:lnSpc>
            <a:spcBef>
              <a:spcPct val="0"/>
            </a:spcBef>
            <a:spcAft>
              <a:spcPct val="15000"/>
            </a:spcAft>
            <a:buChar char="••"/>
          </a:pPr>
          <a:r>
            <a:rPr lang="es-CO" sz="1300" kern="1200" dirty="0"/>
            <a:t>Valor</a:t>
          </a:r>
        </a:p>
        <a:p>
          <a:pPr marL="114300" lvl="1" indent="-114300" algn="just" defTabSz="577850">
            <a:lnSpc>
              <a:spcPct val="90000"/>
            </a:lnSpc>
            <a:spcBef>
              <a:spcPct val="0"/>
            </a:spcBef>
            <a:spcAft>
              <a:spcPct val="15000"/>
            </a:spcAft>
            <a:buChar char="••"/>
          </a:pPr>
          <a:r>
            <a:rPr lang="es-CO" sz="1300" kern="1200" dirty="0"/>
            <a:t>Descripción actividad</a:t>
          </a:r>
        </a:p>
        <a:p>
          <a:pPr marL="114300" lvl="1" indent="-114300" algn="just" defTabSz="577850">
            <a:lnSpc>
              <a:spcPct val="90000"/>
            </a:lnSpc>
            <a:spcBef>
              <a:spcPct val="0"/>
            </a:spcBef>
            <a:spcAft>
              <a:spcPct val="15000"/>
            </a:spcAft>
            <a:buChar char="••"/>
          </a:pPr>
          <a:r>
            <a:rPr lang="es-CO" sz="1300" kern="1200" dirty="0"/>
            <a:t>Forma de beneficio</a:t>
          </a:r>
        </a:p>
        <a:p>
          <a:pPr marL="114300" lvl="1" indent="-114300" algn="just" defTabSz="577850">
            <a:lnSpc>
              <a:spcPct val="90000"/>
            </a:lnSpc>
            <a:spcBef>
              <a:spcPct val="0"/>
            </a:spcBef>
            <a:spcAft>
              <a:spcPct val="15000"/>
            </a:spcAft>
            <a:buChar char="••"/>
          </a:pPr>
          <a:endParaRPr lang="es-ES" sz="1300" kern="1200" dirty="0"/>
        </a:p>
      </dsp:txBody>
      <dsp:txXfrm>
        <a:off x="2248020" y="446945"/>
        <a:ext cx="1823721" cy="1377664"/>
      </dsp:txXfrm>
    </dsp:sp>
    <dsp:sp modelId="{7A7BD3F7-BF75-4234-A87B-CBA5B9284679}">
      <dsp:nvSpPr>
        <dsp:cNvPr id="0" name=""/>
        <dsp:cNvSpPr/>
      </dsp:nvSpPr>
      <dsp:spPr>
        <a:xfrm>
          <a:off x="2214965" y="1824609"/>
          <a:ext cx="1889831" cy="606609"/>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0" rIns="16510" bIns="0" numCol="1" spcCol="1270" anchor="ctr" anchorCtr="0">
          <a:noAutofit/>
        </a:bodyPr>
        <a:lstStyle/>
        <a:p>
          <a:pPr lvl="0" algn="l" defTabSz="577850">
            <a:lnSpc>
              <a:spcPct val="90000"/>
            </a:lnSpc>
            <a:spcBef>
              <a:spcPct val="0"/>
            </a:spcBef>
            <a:spcAft>
              <a:spcPct val="35000"/>
            </a:spcAft>
          </a:pPr>
          <a:r>
            <a:rPr lang="es-CO" sz="1300" b="1" kern="1200" dirty="0"/>
            <a:t>Otros ingresos y rentas no laborales</a:t>
          </a:r>
        </a:p>
      </dsp:txBody>
      <dsp:txXfrm>
        <a:off x="2214965" y="1824609"/>
        <a:ext cx="1330867" cy="606609"/>
      </dsp:txXfrm>
    </dsp:sp>
    <dsp:sp modelId="{DCB7482D-6414-4D86-9945-CF02FEE5D7D3}">
      <dsp:nvSpPr>
        <dsp:cNvPr id="0" name=""/>
        <dsp:cNvSpPr/>
      </dsp:nvSpPr>
      <dsp:spPr>
        <a:xfrm>
          <a:off x="3599292"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53255F0-62F1-43AF-BC5D-BE97409B7985}">
      <dsp:nvSpPr>
        <dsp:cNvPr id="0" name=""/>
        <dsp:cNvSpPr/>
      </dsp:nvSpPr>
      <dsp:spPr>
        <a:xfrm>
          <a:off x="4424601"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6510" tIns="49530" rIns="16510" bIns="16510" numCol="1" spcCol="1270" anchor="t" anchorCtr="0">
          <a:noAutofit/>
        </a:bodyPr>
        <a:lstStyle/>
        <a:p>
          <a:pPr marL="114300" lvl="1" indent="-114300" algn="just" defTabSz="577850">
            <a:lnSpc>
              <a:spcPct val="90000"/>
            </a:lnSpc>
            <a:spcBef>
              <a:spcPct val="0"/>
            </a:spcBef>
            <a:spcAft>
              <a:spcPct val="15000"/>
            </a:spcAft>
            <a:buChar char="••"/>
          </a:pPr>
          <a:r>
            <a:rPr lang="es-CO" sz="1300" kern="1200"/>
            <a:t>Consolida las cuentas corrientes y de ahorro que posee:</a:t>
          </a:r>
          <a:endParaRPr lang="es-ES" sz="1300" kern="1200" dirty="0"/>
        </a:p>
        <a:p>
          <a:pPr marL="114300" lvl="1" indent="-114300" algn="just" defTabSz="577850">
            <a:lnSpc>
              <a:spcPct val="90000"/>
            </a:lnSpc>
            <a:spcBef>
              <a:spcPct val="0"/>
            </a:spcBef>
            <a:spcAft>
              <a:spcPct val="15000"/>
            </a:spcAft>
            <a:buChar char="••"/>
          </a:pPr>
          <a:r>
            <a:rPr lang="es-CO" sz="1300" kern="1200" dirty="0"/>
            <a:t>Entidad financiera</a:t>
          </a:r>
        </a:p>
        <a:p>
          <a:pPr marL="114300" lvl="1" indent="-114300" algn="just" defTabSz="577850">
            <a:lnSpc>
              <a:spcPct val="90000"/>
            </a:lnSpc>
            <a:spcBef>
              <a:spcPct val="0"/>
            </a:spcBef>
            <a:spcAft>
              <a:spcPct val="15000"/>
            </a:spcAft>
            <a:buChar char="••"/>
          </a:pPr>
          <a:r>
            <a:rPr lang="es-CO" sz="1300" kern="1200" dirty="0"/>
            <a:t>Tipo de cuenta</a:t>
          </a:r>
        </a:p>
        <a:p>
          <a:pPr marL="114300" lvl="1" indent="-114300" algn="just" defTabSz="577850">
            <a:lnSpc>
              <a:spcPct val="90000"/>
            </a:lnSpc>
            <a:spcBef>
              <a:spcPct val="0"/>
            </a:spcBef>
            <a:spcAft>
              <a:spcPct val="15000"/>
            </a:spcAft>
            <a:buChar char="••"/>
          </a:pPr>
          <a:r>
            <a:rPr lang="es-CO" sz="1300" kern="1200" dirty="0"/>
            <a:t>Número de cuenta</a:t>
          </a:r>
        </a:p>
      </dsp:txBody>
      <dsp:txXfrm>
        <a:off x="4457656" y="446945"/>
        <a:ext cx="1823721" cy="1377664"/>
      </dsp:txXfrm>
    </dsp:sp>
    <dsp:sp modelId="{BE6618CD-3A92-4980-AE60-9FAFB8423CA4}">
      <dsp:nvSpPr>
        <dsp:cNvPr id="0" name=""/>
        <dsp:cNvSpPr/>
      </dsp:nvSpPr>
      <dsp:spPr>
        <a:xfrm>
          <a:off x="4424601" y="1824609"/>
          <a:ext cx="1889831" cy="606609"/>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s-CO" sz="1600" b="1" kern="1200" dirty="0"/>
            <a:t>Cuentas corrientes y de ahorro</a:t>
          </a:r>
        </a:p>
      </dsp:txBody>
      <dsp:txXfrm>
        <a:off x="4424601" y="1824609"/>
        <a:ext cx="1330867" cy="606609"/>
      </dsp:txXfrm>
    </dsp:sp>
    <dsp:sp modelId="{5A5D1C88-6B9E-433A-B0F9-1030BDAF5698}">
      <dsp:nvSpPr>
        <dsp:cNvPr id="0" name=""/>
        <dsp:cNvSpPr/>
      </dsp:nvSpPr>
      <dsp:spPr>
        <a:xfrm>
          <a:off x="5808928"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3C5A888-C8A0-43D8-A945-1C2C01E5FDA8}">
      <dsp:nvSpPr>
        <dsp:cNvPr id="0" name=""/>
        <dsp:cNvSpPr/>
      </dsp:nvSpPr>
      <dsp:spPr>
        <a:xfrm>
          <a:off x="6634237"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6510" tIns="49530" rIns="16510" bIns="16510" numCol="1" spcCol="1270" anchor="t" anchorCtr="0">
          <a:noAutofit/>
        </a:bodyPr>
        <a:lstStyle/>
        <a:p>
          <a:pPr marL="114300" lvl="1" indent="-114300" algn="just" defTabSz="577850">
            <a:lnSpc>
              <a:spcPct val="90000"/>
            </a:lnSpc>
            <a:spcBef>
              <a:spcPct val="0"/>
            </a:spcBef>
            <a:spcAft>
              <a:spcPct val="15000"/>
            </a:spcAft>
            <a:buChar char="••"/>
          </a:pPr>
          <a:r>
            <a:rPr lang="es-CO" sz="1300" kern="1200"/>
            <a:t>Consolida sus bienes patrimoniales: </a:t>
          </a:r>
          <a:endParaRPr lang="es-ES" sz="1300" kern="1200" dirty="0"/>
        </a:p>
        <a:p>
          <a:pPr marL="114300" lvl="1" indent="-114300" algn="just" defTabSz="577850">
            <a:lnSpc>
              <a:spcPct val="90000"/>
            </a:lnSpc>
            <a:spcBef>
              <a:spcPct val="0"/>
            </a:spcBef>
            <a:spcAft>
              <a:spcPct val="15000"/>
            </a:spcAft>
            <a:buChar char="••"/>
          </a:pPr>
          <a:r>
            <a:rPr lang="es-CO" sz="1300" kern="1200" dirty="0"/>
            <a:t>Tipo de bien</a:t>
          </a:r>
        </a:p>
        <a:p>
          <a:pPr marL="114300" lvl="1" indent="-114300" algn="just" defTabSz="577850">
            <a:lnSpc>
              <a:spcPct val="90000"/>
            </a:lnSpc>
            <a:spcBef>
              <a:spcPct val="0"/>
            </a:spcBef>
            <a:spcAft>
              <a:spcPct val="15000"/>
            </a:spcAft>
            <a:buChar char="••"/>
          </a:pPr>
          <a:r>
            <a:rPr lang="es-CO" sz="1300" kern="1200" dirty="0"/>
            <a:t>Identificación del bien</a:t>
          </a:r>
        </a:p>
        <a:p>
          <a:pPr marL="114300" lvl="1" indent="-114300" algn="just" defTabSz="577850">
            <a:lnSpc>
              <a:spcPct val="90000"/>
            </a:lnSpc>
            <a:spcBef>
              <a:spcPct val="0"/>
            </a:spcBef>
            <a:spcAft>
              <a:spcPct val="15000"/>
            </a:spcAft>
            <a:buChar char="••"/>
          </a:pPr>
          <a:r>
            <a:rPr lang="es-CO" sz="1300" kern="1200" dirty="0"/>
            <a:t>Valor en </a:t>
          </a:r>
          <a:r>
            <a:rPr lang="es-ES" sz="1300" b="0" i="0" kern="1200" dirty="0"/>
            <a:t>pesos</a:t>
          </a:r>
          <a:r>
            <a:rPr lang="es-CO" sz="1300" kern="1200" dirty="0"/>
            <a:t> </a:t>
          </a:r>
        </a:p>
        <a:p>
          <a:pPr marL="114300" lvl="1" indent="-114300" algn="just" defTabSz="577850">
            <a:lnSpc>
              <a:spcPct val="90000"/>
            </a:lnSpc>
            <a:spcBef>
              <a:spcPct val="0"/>
            </a:spcBef>
            <a:spcAft>
              <a:spcPct val="15000"/>
            </a:spcAft>
            <a:buChar char="••"/>
          </a:pPr>
          <a:endParaRPr lang="es-CO" sz="1300" kern="1200" dirty="0"/>
        </a:p>
      </dsp:txBody>
      <dsp:txXfrm>
        <a:off x="6667292" y="446945"/>
        <a:ext cx="1823721" cy="1377664"/>
      </dsp:txXfrm>
    </dsp:sp>
    <dsp:sp modelId="{66BEAE07-5409-47DE-B680-D02C16A9D6ED}">
      <dsp:nvSpPr>
        <dsp:cNvPr id="0" name=""/>
        <dsp:cNvSpPr/>
      </dsp:nvSpPr>
      <dsp:spPr>
        <a:xfrm>
          <a:off x="6634237" y="1824609"/>
          <a:ext cx="1889831" cy="606609"/>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0" rIns="17780" bIns="0" numCol="1" spcCol="1270" anchor="ctr" anchorCtr="0">
          <a:noAutofit/>
        </a:bodyPr>
        <a:lstStyle/>
        <a:p>
          <a:pPr lvl="0" algn="l" defTabSz="622300">
            <a:lnSpc>
              <a:spcPct val="90000"/>
            </a:lnSpc>
            <a:spcBef>
              <a:spcPct val="0"/>
            </a:spcBef>
            <a:spcAft>
              <a:spcPct val="35000"/>
            </a:spcAft>
          </a:pPr>
          <a:r>
            <a:rPr lang="es-CO" sz="1400" b="1" kern="1200" dirty="0"/>
            <a:t>Modificación de mis bienes patrimoniales</a:t>
          </a:r>
        </a:p>
      </dsp:txBody>
      <dsp:txXfrm>
        <a:off x="6634237" y="1824609"/>
        <a:ext cx="1330867" cy="606609"/>
      </dsp:txXfrm>
    </dsp:sp>
    <dsp:sp modelId="{6692CD95-E60A-4CF5-BB9B-78ADB3D3139B}">
      <dsp:nvSpPr>
        <dsp:cNvPr id="0" name=""/>
        <dsp:cNvSpPr/>
      </dsp:nvSpPr>
      <dsp:spPr>
        <a:xfrm>
          <a:off x="8018564"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CB2D7-06EA-4FF9-8359-E08C16168DF9}">
      <dsp:nvSpPr>
        <dsp:cNvPr id="0" name=""/>
        <dsp:cNvSpPr/>
      </dsp:nvSpPr>
      <dsp:spPr>
        <a:xfrm>
          <a:off x="5329"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just" defTabSz="533400">
            <a:lnSpc>
              <a:spcPct val="90000"/>
            </a:lnSpc>
            <a:spcBef>
              <a:spcPct val="0"/>
            </a:spcBef>
            <a:spcAft>
              <a:spcPct val="15000"/>
            </a:spcAft>
            <a:buChar char="••"/>
          </a:pPr>
          <a:r>
            <a:rPr lang="es-CO" sz="1200" kern="1200" dirty="0"/>
            <a:t>Muestra las actividades económicas privadas que ha venido desarrollando de forma ocasional o permanente:</a:t>
          </a:r>
          <a:endParaRPr lang="es-ES" sz="1200" kern="1200" dirty="0"/>
        </a:p>
        <a:p>
          <a:pPr marL="114300" lvl="1" indent="-114300" algn="just" defTabSz="533400">
            <a:lnSpc>
              <a:spcPct val="90000"/>
            </a:lnSpc>
            <a:spcBef>
              <a:spcPct val="0"/>
            </a:spcBef>
            <a:spcAft>
              <a:spcPct val="15000"/>
            </a:spcAft>
            <a:buChar char="••"/>
          </a:pPr>
          <a:r>
            <a:rPr lang="es-CO" sz="1200" kern="1200" dirty="0"/>
            <a:t>Detalle de las actividades</a:t>
          </a:r>
        </a:p>
        <a:p>
          <a:pPr marL="114300" lvl="1" indent="-114300" algn="just" defTabSz="533400">
            <a:lnSpc>
              <a:spcPct val="90000"/>
            </a:lnSpc>
            <a:spcBef>
              <a:spcPct val="0"/>
            </a:spcBef>
            <a:spcAft>
              <a:spcPct val="15000"/>
            </a:spcAft>
            <a:buChar char="••"/>
          </a:pPr>
          <a:r>
            <a:rPr lang="es-CO" sz="1200" kern="1200" dirty="0"/>
            <a:t>Forma de participación </a:t>
          </a:r>
        </a:p>
        <a:p>
          <a:pPr marL="114300" lvl="1" indent="-114300" algn="just" defTabSz="533400">
            <a:lnSpc>
              <a:spcPct val="90000"/>
            </a:lnSpc>
            <a:spcBef>
              <a:spcPct val="0"/>
            </a:spcBef>
            <a:spcAft>
              <a:spcPct val="15000"/>
            </a:spcAft>
            <a:buChar char="••"/>
          </a:pPr>
          <a:endParaRPr lang="es-CO" sz="1200" kern="1200" dirty="0"/>
        </a:p>
        <a:p>
          <a:pPr marL="114300" lvl="1" indent="-114300" algn="just" defTabSz="533400">
            <a:lnSpc>
              <a:spcPct val="90000"/>
            </a:lnSpc>
            <a:spcBef>
              <a:spcPct val="0"/>
            </a:spcBef>
            <a:spcAft>
              <a:spcPct val="15000"/>
            </a:spcAft>
            <a:buChar char="••"/>
          </a:pPr>
          <a:endParaRPr lang="es-CO" sz="1200" kern="1200" dirty="0"/>
        </a:p>
      </dsp:txBody>
      <dsp:txXfrm>
        <a:off x="38384" y="446945"/>
        <a:ext cx="1823721" cy="1377664"/>
      </dsp:txXfrm>
    </dsp:sp>
    <dsp:sp modelId="{1F82F1F5-859D-4D0E-9101-EC6E20E2138D}">
      <dsp:nvSpPr>
        <dsp:cNvPr id="0" name=""/>
        <dsp:cNvSpPr/>
      </dsp:nvSpPr>
      <dsp:spPr>
        <a:xfrm>
          <a:off x="5329" y="1824609"/>
          <a:ext cx="1889831" cy="606609"/>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0" rIns="17780" bIns="0" numCol="1" spcCol="1270" anchor="ctr" anchorCtr="0">
          <a:noAutofit/>
        </a:bodyPr>
        <a:lstStyle/>
        <a:p>
          <a:pPr lvl="0" algn="l" defTabSz="622300">
            <a:lnSpc>
              <a:spcPct val="90000"/>
            </a:lnSpc>
            <a:spcBef>
              <a:spcPct val="0"/>
            </a:spcBef>
            <a:spcAft>
              <a:spcPct val="35000"/>
            </a:spcAft>
          </a:pPr>
          <a:r>
            <a:rPr lang="es-CO" sz="1400" b="1" kern="1200" dirty="0"/>
            <a:t>Actividad económica privada</a:t>
          </a:r>
        </a:p>
      </dsp:txBody>
      <dsp:txXfrm>
        <a:off x="5329" y="1824609"/>
        <a:ext cx="1330867" cy="606609"/>
      </dsp:txXfrm>
    </dsp:sp>
    <dsp:sp modelId="{BAD36879-C7FB-4A5A-A862-0316A9C85803}">
      <dsp:nvSpPr>
        <dsp:cNvPr id="0" name=""/>
        <dsp:cNvSpPr/>
      </dsp:nvSpPr>
      <dsp:spPr>
        <a:xfrm>
          <a:off x="1389656"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1D403A2-49F4-4866-A200-EF3C52E2A6C1}">
      <dsp:nvSpPr>
        <dsp:cNvPr id="0" name=""/>
        <dsp:cNvSpPr/>
      </dsp:nvSpPr>
      <dsp:spPr>
        <a:xfrm>
          <a:off x="2214965"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just" defTabSz="533400">
            <a:lnSpc>
              <a:spcPct val="90000"/>
            </a:lnSpc>
            <a:spcBef>
              <a:spcPct val="0"/>
            </a:spcBef>
            <a:spcAft>
              <a:spcPct val="15000"/>
            </a:spcAft>
            <a:buChar char="••"/>
          </a:pPr>
          <a:r>
            <a:rPr lang="es-CO" sz="1200" kern="1200" dirty="0"/>
            <a:t>Consolida las acreencias obtenidas con personas jurídicas o naturales:</a:t>
          </a:r>
          <a:endParaRPr lang="es-ES" sz="1200" kern="1200" dirty="0"/>
        </a:p>
        <a:p>
          <a:pPr marL="114300" lvl="1" indent="-114300" algn="just" defTabSz="533400">
            <a:lnSpc>
              <a:spcPct val="90000"/>
            </a:lnSpc>
            <a:spcBef>
              <a:spcPct val="0"/>
            </a:spcBef>
            <a:spcAft>
              <a:spcPct val="15000"/>
            </a:spcAft>
            <a:buChar char="••"/>
          </a:pPr>
          <a:r>
            <a:rPr lang="es-CO" sz="1200" kern="1200" dirty="0"/>
            <a:t>Entidad o persona</a:t>
          </a:r>
        </a:p>
        <a:p>
          <a:pPr marL="114300" lvl="1" indent="-114300" algn="just" defTabSz="533400">
            <a:lnSpc>
              <a:spcPct val="90000"/>
            </a:lnSpc>
            <a:spcBef>
              <a:spcPct val="0"/>
            </a:spcBef>
            <a:spcAft>
              <a:spcPct val="15000"/>
            </a:spcAft>
            <a:buChar char="••"/>
          </a:pPr>
          <a:r>
            <a:rPr lang="es-CO" sz="1200" kern="1200" dirty="0"/>
            <a:t>Concepto</a:t>
          </a:r>
        </a:p>
        <a:p>
          <a:pPr marL="114300" lvl="1" indent="-114300" algn="just" defTabSz="533400">
            <a:lnSpc>
              <a:spcPct val="90000"/>
            </a:lnSpc>
            <a:spcBef>
              <a:spcPct val="0"/>
            </a:spcBef>
            <a:spcAft>
              <a:spcPct val="15000"/>
            </a:spcAft>
            <a:buChar char="••"/>
          </a:pPr>
          <a:r>
            <a:rPr lang="es-CO" sz="1200" kern="1200" dirty="0"/>
            <a:t>Saldo en pesos</a:t>
          </a:r>
        </a:p>
      </dsp:txBody>
      <dsp:txXfrm>
        <a:off x="2248020" y="446945"/>
        <a:ext cx="1823721" cy="1377664"/>
      </dsp:txXfrm>
    </dsp:sp>
    <dsp:sp modelId="{7A7BD3F7-BF75-4234-A87B-CBA5B9284679}">
      <dsp:nvSpPr>
        <dsp:cNvPr id="0" name=""/>
        <dsp:cNvSpPr/>
      </dsp:nvSpPr>
      <dsp:spPr>
        <a:xfrm>
          <a:off x="2214965" y="1824609"/>
          <a:ext cx="1889831" cy="606609"/>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0" rIns="16510" bIns="0" numCol="1" spcCol="1270" anchor="ctr" anchorCtr="0">
          <a:noAutofit/>
        </a:bodyPr>
        <a:lstStyle/>
        <a:p>
          <a:pPr lvl="0" algn="l" defTabSz="577850">
            <a:lnSpc>
              <a:spcPct val="90000"/>
            </a:lnSpc>
            <a:spcBef>
              <a:spcPct val="0"/>
            </a:spcBef>
            <a:spcAft>
              <a:spcPct val="35000"/>
            </a:spcAft>
          </a:pPr>
          <a:r>
            <a:rPr lang="es-CO" sz="1300" b="1" kern="1200" dirty="0"/>
            <a:t>Datos de acreencias y obligaciones</a:t>
          </a:r>
        </a:p>
      </dsp:txBody>
      <dsp:txXfrm>
        <a:off x="2214965" y="1824609"/>
        <a:ext cx="1330867" cy="606609"/>
      </dsp:txXfrm>
    </dsp:sp>
    <dsp:sp modelId="{DCB7482D-6414-4D86-9945-CF02FEE5D7D3}">
      <dsp:nvSpPr>
        <dsp:cNvPr id="0" name=""/>
        <dsp:cNvSpPr/>
      </dsp:nvSpPr>
      <dsp:spPr>
        <a:xfrm>
          <a:off x="3599292"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53255F0-62F1-43AF-BC5D-BE97409B7985}">
      <dsp:nvSpPr>
        <dsp:cNvPr id="0" name=""/>
        <dsp:cNvSpPr/>
      </dsp:nvSpPr>
      <dsp:spPr>
        <a:xfrm>
          <a:off x="4424601"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just" defTabSz="533400">
            <a:lnSpc>
              <a:spcPct val="90000"/>
            </a:lnSpc>
            <a:spcBef>
              <a:spcPct val="0"/>
            </a:spcBef>
            <a:spcAft>
              <a:spcPct val="15000"/>
            </a:spcAft>
            <a:buChar char="••"/>
          </a:pPr>
          <a:r>
            <a:rPr lang="es-CO" sz="1200" kern="1200"/>
            <a:t>Muestra la participación en juntas, consejos, corporaciones, sociedades y asociaciones:</a:t>
          </a:r>
          <a:endParaRPr lang="es-ES" sz="1200" kern="1200" dirty="0"/>
        </a:p>
        <a:p>
          <a:pPr marL="114300" lvl="1" indent="-114300" algn="just" defTabSz="533400">
            <a:lnSpc>
              <a:spcPct val="90000"/>
            </a:lnSpc>
            <a:spcBef>
              <a:spcPct val="0"/>
            </a:spcBef>
            <a:spcAft>
              <a:spcPct val="15000"/>
            </a:spcAft>
            <a:buChar char="••"/>
          </a:pPr>
          <a:r>
            <a:rPr lang="es-CO" sz="1200" kern="1200" dirty="0"/>
            <a:t>Entidad o institución</a:t>
          </a:r>
        </a:p>
        <a:p>
          <a:pPr marL="114300" lvl="1" indent="-114300" algn="just" defTabSz="533400">
            <a:lnSpc>
              <a:spcPct val="90000"/>
            </a:lnSpc>
            <a:spcBef>
              <a:spcPct val="0"/>
            </a:spcBef>
            <a:spcAft>
              <a:spcPct val="15000"/>
            </a:spcAft>
            <a:buChar char="••"/>
          </a:pPr>
          <a:r>
            <a:rPr lang="es-CO" sz="1200" kern="1200" dirty="0"/>
            <a:t>Calidad de miembro</a:t>
          </a:r>
        </a:p>
        <a:p>
          <a:pPr marL="114300" lvl="1" indent="-114300" algn="just" defTabSz="533400">
            <a:lnSpc>
              <a:spcPct val="90000"/>
            </a:lnSpc>
            <a:spcBef>
              <a:spcPct val="0"/>
            </a:spcBef>
            <a:spcAft>
              <a:spcPct val="15000"/>
            </a:spcAft>
            <a:buChar char="••"/>
          </a:pPr>
          <a:endParaRPr lang="es-CO" sz="1200" kern="1200" dirty="0"/>
        </a:p>
      </dsp:txBody>
      <dsp:txXfrm>
        <a:off x="4457656" y="446945"/>
        <a:ext cx="1823721" cy="1377664"/>
      </dsp:txXfrm>
    </dsp:sp>
    <dsp:sp modelId="{BE6618CD-3A92-4980-AE60-9FAFB8423CA4}">
      <dsp:nvSpPr>
        <dsp:cNvPr id="0" name=""/>
        <dsp:cNvSpPr/>
      </dsp:nvSpPr>
      <dsp:spPr>
        <a:xfrm>
          <a:off x="4424601" y="1824609"/>
          <a:ext cx="1889831" cy="606609"/>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0" rIns="15240" bIns="0" numCol="1" spcCol="1270" anchor="ctr" anchorCtr="0">
          <a:noAutofit/>
        </a:bodyPr>
        <a:lstStyle/>
        <a:p>
          <a:pPr lvl="0" algn="l" defTabSz="533400">
            <a:lnSpc>
              <a:spcPct val="90000"/>
            </a:lnSpc>
            <a:spcBef>
              <a:spcPct val="0"/>
            </a:spcBef>
            <a:spcAft>
              <a:spcPct val="35000"/>
            </a:spcAft>
          </a:pPr>
          <a:r>
            <a:rPr lang="es-CO" sz="1200" b="1" kern="1200" dirty="0"/>
            <a:t>Participación en juntas, entidad o institución</a:t>
          </a:r>
        </a:p>
      </dsp:txBody>
      <dsp:txXfrm>
        <a:off x="4424601" y="1824609"/>
        <a:ext cx="1330867" cy="606609"/>
      </dsp:txXfrm>
    </dsp:sp>
    <dsp:sp modelId="{5A5D1C88-6B9E-433A-B0F9-1030BDAF5698}">
      <dsp:nvSpPr>
        <dsp:cNvPr id="0" name=""/>
        <dsp:cNvSpPr/>
      </dsp:nvSpPr>
      <dsp:spPr>
        <a:xfrm>
          <a:off x="5808928"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3C5A888-C8A0-43D8-A945-1C2C01E5FDA8}">
      <dsp:nvSpPr>
        <dsp:cNvPr id="0" name=""/>
        <dsp:cNvSpPr/>
      </dsp:nvSpPr>
      <dsp:spPr>
        <a:xfrm>
          <a:off x="6634237" y="413890"/>
          <a:ext cx="1889831" cy="1410719"/>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just" defTabSz="533400">
            <a:lnSpc>
              <a:spcPct val="90000"/>
            </a:lnSpc>
            <a:spcBef>
              <a:spcPct val="0"/>
            </a:spcBef>
            <a:spcAft>
              <a:spcPct val="15000"/>
            </a:spcAft>
            <a:buChar char="••"/>
          </a:pPr>
          <a:r>
            <a:rPr lang="es-CO" sz="1200" kern="1200"/>
            <a:t>Muestra la participación en juntas, consejos, corporaciones, sociedades y asociaciones:</a:t>
          </a:r>
          <a:endParaRPr lang="es-ES" sz="1200" kern="1200" dirty="0"/>
        </a:p>
        <a:p>
          <a:pPr marL="114300" lvl="1" indent="-114300" algn="just" defTabSz="533400">
            <a:lnSpc>
              <a:spcPct val="90000"/>
            </a:lnSpc>
            <a:spcBef>
              <a:spcPct val="0"/>
            </a:spcBef>
            <a:spcAft>
              <a:spcPct val="15000"/>
            </a:spcAft>
            <a:buChar char="••"/>
          </a:pPr>
          <a:r>
            <a:rPr lang="es-CO" sz="1200" kern="1200" dirty="0"/>
            <a:t>Corporación, sociedad o asociación</a:t>
          </a:r>
        </a:p>
        <a:p>
          <a:pPr marL="114300" lvl="1" indent="-114300" algn="just" defTabSz="533400">
            <a:lnSpc>
              <a:spcPct val="90000"/>
            </a:lnSpc>
            <a:spcBef>
              <a:spcPct val="0"/>
            </a:spcBef>
            <a:spcAft>
              <a:spcPct val="15000"/>
            </a:spcAft>
            <a:buChar char="••"/>
          </a:pPr>
          <a:r>
            <a:rPr lang="es-CO" sz="1200" kern="1200" dirty="0"/>
            <a:t>Calidad de socio</a:t>
          </a:r>
        </a:p>
        <a:p>
          <a:pPr marL="114300" lvl="1" indent="-114300" algn="just" defTabSz="533400">
            <a:lnSpc>
              <a:spcPct val="90000"/>
            </a:lnSpc>
            <a:spcBef>
              <a:spcPct val="0"/>
            </a:spcBef>
            <a:spcAft>
              <a:spcPct val="15000"/>
            </a:spcAft>
            <a:buChar char="••"/>
          </a:pPr>
          <a:endParaRPr lang="es-CO" sz="1200" kern="1200" dirty="0"/>
        </a:p>
        <a:p>
          <a:pPr marL="114300" lvl="1" indent="-114300" algn="just" defTabSz="533400">
            <a:lnSpc>
              <a:spcPct val="90000"/>
            </a:lnSpc>
            <a:spcBef>
              <a:spcPct val="0"/>
            </a:spcBef>
            <a:spcAft>
              <a:spcPct val="15000"/>
            </a:spcAft>
            <a:buChar char="••"/>
          </a:pPr>
          <a:endParaRPr lang="es-CO" sz="1200" kern="1200" dirty="0"/>
        </a:p>
      </dsp:txBody>
      <dsp:txXfrm>
        <a:off x="6667292" y="446945"/>
        <a:ext cx="1823721" cy="1377664"/>
      </dsp:txXfrm>
    </dsp:sp>
    <dsp:sp modelId="{66BEAE07-5409-47DE-B680-D02C16A9D6ED}">
      <dsp:nvSpPr>
        <dsp:cNvPr id="0" name=""/>
        <dsp:cNvSpPr/>
      </dsp:nvSpPr>
      <dsp:spPr>
        <a:xfrm>
          <a:off x="6634237" y="1824609"/>
          <a:ext cx="1889831" cy="606609"/>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0" rIns="17780" bIns="0" numCol="1" spcCol="1270" anchor="ctr" anchorCtr="0">
          <a:noAutofit/>
        </a:bodyPr>
        <a:lstStyle/>
        <a:p>
          <a:pPr lvl="0" algn="l" defTabSz="622300">
            <a:lnSpc>
              <a:spcPct val="90000"/>
            </a:lnSpc>
            <a:spcBef>
              <a:spcPct val="0"/>
            </a:spcBef>
            <a:spcAft>
              <a:spcPct val="35000"/>
            </a:spcAft>
          </a:pPr>
          <a:r>
            <a:rPr lang="es-CO" sz="1400" b="1" kern="1200" dirty="0"/>
            <a:t>Participación en juntas corporación</a:t>
          </a:r>
        </a:p>
      </dsp:txBody>
      <dsp:txXfrm>
        <a:off x="6634237" y="1824609"/>
        <a:ext cx="1330867" cy="606609"/>
      </dsp:txXfrm>
    </dsp:sp>
    <dsp:sp modelId="{6692CD95-E60A-4CF5-BB9B-78ADB3D3139B}">
      <dsp:nvSpPr>
        <dsp:cNvPr id="0" name=""/>
        <dsp:cNvSpPr/>
      </dsp:nvSpPr>
      <dsp:spPr>
        <a:xfrm>
          <a:off x="8018564" y="1920964"/>
          <a:ext cx="661440" cy="661440"/>
        </a:xfrm>
        <a:prstGeom prst="ellipse">
          <a:avLst/>
        </a:prstGeom>
        <a:blipFill rotWithShape="1">
          <a:blip xmlns:r="http://schemas.openxmlformats.org/officeDocument/2006/relationships" r:embed="rId1"/>
          <a:stretch>
            <a:fillRect/>
          </a:stretch>
        </a:blip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A689CA-CED5-4BF4-AB5B-CA8D04763EAF}" type="datetimeFigureOut">
              <a:rPr lang="es-CO" smtClean="0"/>
              <a:t>6/05/2020</a:t>
            </a:fld>
            <a:endParaRPr lang="es-CO"/>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C111E4-1970-4FE3-AA6E-9F29340257B8}" type="slidenum">
              <a:rPr lang="es-CO" smtClean="0"/>
              <a:t>‹Nº›</a:t>
            </a:fld>
            <a:endParaRPr lang="es-CO"/>
          </a:p>
        </p:txBody>
      </p:sp>
    </p:spTree>
    <p:extLst>
      <p:ext uri="{BB962C8B-B14F-4D97-AF65-F5344CB8AC3E}">
        <p14:creationId xmlns:p14="http://schemas.microsoft.com/office/powerpoint/2010/main" val="1936737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06"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685899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95ef59f35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95ef59f35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2500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63890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638900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3570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357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3570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3570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79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texto">
  <p:cSld name="Título complejo">
    <p:bg>
      <p:bgPr>
        <a:solidFill>
          <a:srgbClr val="2D6DF3"/>
        </a:solidFill>
        <a:effectLst/>
      </p:bgPr>
    </p:bg>
    <p:spTree>
      <p:nvGrpSpPr>
        <p:cNvPr id="1" name="Shape 35"/>
        <p:cNvGrpSpPr/>
        <p:nvPr/>
      </p:nvGrpSpPr>
      <p:grpSpPr>
        <a:xfrm>
          <a:off x="0" y="0"/>
          <a:ext cx="0" cy="0"/>
          <a:chOff x="0" y="0"/>
          <a:chExt cx="0" cy="0"/>
        </a:xfrm>
      </p:grpSpPr>
      <p:sp>
        <p:nvSpPr>
          <p:cNvPr id="38" name="Google Shape;38;p6"/>
          <p:cNvSpPr txBox="1">
            <a:spLocks noGrp="1"/>
          </p:cNvSpPr>
          <p:nvPr>
            <p:ph type="title"/>
          </p:nvPr>
        </p:nvSpPr>
        <p:spPr>
          <a:xfrm>
            <a:off x="3768725" y="1733025"/>
            <a:ext cx="47526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FFFFFF"/>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39" name="Google Shape;39;p6"/>
          <p:cNvSpPr txBox="1">
            <a:spLocks noGrp="1"/>
          </p:cNvSpPr>
          <p:nvPr>
            <p:ph type="body" idx="1"/>
          </p:nvPr>
        </p:nvSpPr>
        <p:spPr>
          <a:xfrm>
            <a:off x="3761125" y="2553350"/>
            <a:ext cx="4760200" cy="1328400"/>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FFFFFF"/>
              </a:buClr>
              <a:buSzPts val="1400"/>
              <a:buNone/>
              <a:defRPr sz="1500">
                <a:solidFill>
                  <a:srgbClr val="FFFFFF"/>
                </a:solidFill>
              </a:defRPr>
            </a:lvl1pPr>
            <a:lvl2pPr marL="914400" lvl="1" indent="-317500" algn="l">
              <a:lnSpc>
                <a:spcPct val="90000"/>
              </a:lnSpc>
              <a:spcBef>
                <a:spcPts val="400"/>
              </a:spcBef>
              <a:spcAft>
                <a:spcPts val="0"/>
              </a:spcAft>
              <a:buClr>
                <a:srgbClr val="FFFFFF"/>
              </a:buClr>
              <a:buSzPts val="1400"/>
              <a:buChar char="•"/>
              <a:defRPr>
                <a:solidFill>
                  <a:srgbClr val="FFFFFF"/>
                </a:solidFill>
              </a:defRPr>
            </a:lvl2pPr>
            <a:lvl3pPr marL="1371600" lvl="2" indent="-317500" algn="l">
              <a:lnSpc>
                <a:spcPct val="90000"/>
              </a:lnSpc>
              <a:spcBef>
                <a:spcPts val="400"/>
              </a:spcBef>
              <a:spcAft>
                <a:spcPts val="0"/>
              </a:spcAft>
              <a:buClr>
                <a:srgbClr val="FFFFFF"/>
              </a:buClr>
              <a:buSzPts val="1400"/>
              <a:buChar char="•"/>
              <a:defRPr>
                <a:solidFill>
                  <a:srgbClr val="FFFFFF"/>
                </a:solidFill>
              </a:defRPr>
            </a:lvl3pPr>
            <a:lvl4pPr marL="1828800" lvl="3" indent="-317500" algn="l">
              <a:lnSpc>
                <a:spcPct val="90000"/>
              </a:lnSpc>
              <a:spcBef>
                <a:spcPts val="400"/>
              </a:spcBef>
              <a:spcAft>
                <a:spcPts val="0"/>
              </a:spcAft>
              <a:buClr>
                <a:srgbClr val="FFFFFF"/>
              </a:buClr>
              <a:buSzPts val="1400"/>
              <a:buChar char="•"/>
              <a:defRPr>
                <a:solidFill>
                  <a:srgbClr val="FFFFFF"/>
                </a:solidFill>
              </a:defRPr>
            </a:lvl4pPr>
            <a:lvl5pPr marL="2286000" lvl="4" indent="-317500" algn="l">
              <a:lnSpc>
                <a:spcPct val="90000"/>
              </a:lnSpc>
              <a:spcBef>
                <a:spcPts val="400"/>
              </a:spcBef>
              <a:spcAft>
                <a:spcPts val="0"/>
              </a:spcAft>
              <a:buClr>
                <a:srgbClr val="FFFFFF"/>
              </a:buClr>
              <a:buSzPts val="1400"/>
              <a:buChar char="•"/>
              <a:defRPr>
                <a:solidFill>
                  <a:srgbClr val="FFFFFF"/>
                </a:solidFill>
              </a:defRPr>
            </a:lvl5pPr>
            <a:lvl6pPr marL="2743200" lvl="5" indent="-317500" algn="l">
              <a:lnSpc>
                <a:spcPct val="90000"/>
              </a:lnSpc>
              <a:spcBef>
                <a:spcPts val="400"/>
              </a:spcBef>
              <a:spcAft>
                <a:spcPts val="0"/>
              </a:spcAft>
              <a:buClr>
                <a:srgbClr val="FFFFFF"/>
              </a:buClr>
              <a:buSzPts val="1400"/>
              <a:buChar char="•"/>
              <a:defRPr>
                <a:solidFill>
                  <a:srgbClr val="FFFFFF"/>
                </a:solidFill>
              </a:defRPr>
            </a:lvl6pPr>
            <a:lvl7pPr marL="3200400" lvl="6" indent="-317500" algn="l">
              <a:lnSpc>
                <a:spcPct val="90000"/>
              </a:lnSpc>
              <a:spcBef>
                <a:spcPts val="400"/>
              </a:spcBef>
              <a:spcAft>
                <a:spcPts val="0"/>
              </a:spcAft>
              <a:buClr>
                <a:srgbClr val="FFFFFF"/>
              </a:buClr>
              <a:buSzPts val="1400"/>
              <a:buChar char="•"/>
              <a:defRPr>
                <a:solidFill>
                  <a:srgbClr val="FFFFFF"/>
                </a:solidFill>
              </a:defRPr>
            </a:lvl7pPr>
            <a:lvl8pPr marL="3657600" lvl="7" indent="-317500" algn="l">
              <a:lnSpc>
                <a:spcPct val="90000"/>
              </a:lnSpc>
              <a:spcBef>
                <a:spcPts val="400"/>
              </a:spcBef>
              <a:spcAft>
                <a:spcPts val="0"/>
              </a:spcAft>
              <a:buClr>
                <a:srgbClr val="FFFFFF"/>
              </a:buClr>
              <a:buSzPts val="1400"/>
              <a:buChar char="•"/>
              <a:defRPr>
                <a:solidFill>
                  <a:srgbClr val="FFFFFF"/>
                </a:solidFill>
              </a:defRPr>
            </a:lvl8pPr>
            <a:lvl9pPr marL="4114800" lvl="8" indent="-317500" algn="l">
              <a:lnSpc>
                <a:spcPct val="90000"/>
              </a:lnSpc>
              <a:spcBef>
                <a:spcPts val="400"/>
              </a:spcBef>
              <a:spcAft>
                <a:spcPts val="0"/>
              </a:spcAft>
              <a:buClr>
                <a:srgbClr val="FFFFFF"/>
              </a:buClr>
              <a:buSzPts val="1400"/>
              <a:buChar char="•"/>
              <a:defRPr>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texto">
  <p:cSld name="1_Título y texto">
    <p:bg>
      <p:bgPr>
        <a:solidFill>
          <a:srgbClr val="DCEAFB"/>
        </a:solidFill>
        <a:effectLst/>
      </p:bgPr>
    </p:bg>
    <p:spTree>
      <p:nvGrpSpPr>
        <p:cNvPr id="1" name="Shape 66"/>
        <p:cNvGrpSpPr/>
        <p:nvPr/>
      </p:nvGrpSpPr>
      <p:grpSpPr>
        <a:xfrm>
          <a:off x="0" y="0"/>
          <a:ext cx="0" cy="0"/>
          <a:chOff x="0" y="0"/>
          <a:chExt cx="0" cy="0"/>
        </a:xfrm>
      </p:grpSpPr>
      <p:sp>
        <p:nvSpPr>
          <p:cNvPr id="67" name="Google Shape;67;p9"/>
          <p:cNvSpPr txBox="1">
            <a:spLocks noGrp="1"/>
          </p:cNvSpPr>
          <p:nvPr>
            <p:ph type="body" idx="1"/>
          </p:nvPr>
        </p:nvSpPr>
        <p:spPr>
          <a:xfrm>
            <a:off x="3768286" y="2553350"/>
            <a:ext cx="4540639" cy="1712100"/>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0066CD"/>
              </a:buClr>
              <a:buSzPts val="1100"/>
              <a:buNone/>
              <a:defRPr sz="1100">
                <a:solidFill>
                  <a:srgbClr val="0066CD"/>
                </a:solidFill>
              </a:defRPr>
            </a:lvl1pPr>
            <a:lvl2pPr marL="914400" lvl="1" indent="-298450" algn="l">
              <a:lnSpc>
                <a:spcPct val="90000"/>
              </a:lnSpc>
              <a:spcBef>
                <a:spcPts val="400"/>
              </a:spcBef>
              <a:spcAft>
                <a:spcPts val="0"/>
              </a:spcAft>
              <a:buClr>
                <a:srgbClr val="0066CD"/>
              </a:buClr>
              <a:buSzPts val="1100"/>
              <a:buChar char="•"/>
              <a:defRPr sz="1100">
                <a:solidFill>
                  <a:srgbClr val="0066CD"/>
                </a:solidFill>
              </a:defRPr>
            </a:lvl2pPr>
            <a:lvl3pPr marL="1371600" lvl="2" indent="-298450" algn="l">
              <a:lnSpc>
                <a:spcPct val="90000"/>
              </a:lnSpc>
              <a:spcBef>
                <a:spcPts val="400"/>
              </a:spcBef>
              <a:spcAft>
                <a:spcPts val="0"/>
              </a:spcAft>
              <a:buClr>
                <a:srgbClr val="0066CD"/>
              </a:buClr>
              <a:buSzPts val="1100"/>
              <a:buChar char="•"/>
              <a:defRPr sz="1100">
                <a:solidFill>
                  <a:srgbClr val="0066CD"/>
                </a:solidFill>
              </a:defRPr>
            </a:lvl3pPr>
            <a:lvl4pPr marL="1828800" lvl="3" indent="-298450" algn="l">
              <a:lnSpc>
                <a:spcPct val="90000"/>
              </a:lnSpc>
              <a:spcBef>
                <a:spcPts val="400"/>
              </a:spcBef>
              <a:spcAft>
                <a:spcPts val="0"/>
              </a:spcAft>
              <a:buClr>
                <a:srgbClr val="0066CD"/>
              </a:buClr>
              <a:buSzPts val="1100"/>
              <a:buChar char="•"/>
              <a:defRPr sz="1100">
                <a:solidFill>
                  <a:srgbClr val="0066CD"/>
                </a:solidFill>
              </a:defRPr>
            </a:lvl4pPr>
            <a:lvl5pPr marL="2286000" lvl="4" indent="-298450" algn="l">
              <a:lnSpc>
                <a:spcPct val="90000"/>
              </a:lnSpc>
              <a:spcBef>
                <a:spcPts val="400"/>
              </a:spcBef>
              <a:spcAft>
                <a:spcPts val="0"/>
              </a:spcAft>
              <a:buClr>
                <a:srgbClr val="0066CD"/>
              </a:buClr>
              <a:buSzPts val="1100"/>
              <a:buChar char="•"/>
              <a:defRPr sz="1100">
                <a:solidFill>
                  <a:srgbClr val="0066CD"/>
                </a:solidFill>
              </a:defRPr>
            </a:lvl5pPr>
            <a:lvl6pPr marL="2743200" lvl="5" indent="-298450" algn="l">
              <a:lnSpc>
                <a:spcPct val="90000"/>
              </a:lnSpc>
              <a:spcBef>
                <a:spcPts val="400"/>
              </a:spcBef>
              <a:spcAft>
                <a:spcPts val="0"/>
              </a:spcAft>
              <a:buClr>
                <a:srgbClr val="0066CD"/>
              </a:buClr>
              <a:buSzPts val="1100"/>
              <a:buChar char="•"/>
              <a:defRPr sz="1100">
                <a:solidFill>
                  <a:srgbClr val="0066CD"/>
                </a:solidFill>
              </a:defRPr>
            </a:lvl6pPr>
            <a:lvl7pPr marL="3200400" lvl="6" indent="-298450" algn="l">
              <a:lnSpc>
                <a:spcPct val="90000"/>
              </a:lnSpc>
              <a:spcBef>
                <a:spcPts val="400"/>
              </a:spcBef>
              <a:spcAft>
                <a:spcPts val="0"/>
              </a:spcAft>
              <a:buClr>
                <a:srgbClr val="0066CD"/>
              </a:buClr>
              <a:buSzPts val="1100"/>
              <a:buChar char="•"/>
              <a:defRPr sz="1100">
                <a:solidFill>
                  <a:srgbClr val="0066CD"/>
                </a:solidFill>
              </a:defRPr>
            </a:lvl7pPr>
            <a:lvl8pPr marL="3657600" lvl="7" indent="-298450" algn="l">
              <a:lnSpc>
                <a:spcPct val="90000"/>
              </a:lnSpc>
              <a:spcBef>
                <a:spcPts val="400"/>
              </a:spcBef>
              <a:spcAft>
                <a:spcPts val="0"/>
              </a:spcAft>
              <a:buClr>
                <a:srgbClr val="0066CD"/>
              </a:buClr>
              <a:buSzPts val="1100"/>
              <a:buChar char="•"/>
              <a:defRPr sz="1100">
                <a:solidFill>
                  <a:srgbClr val="0066CD"/>
                </a:solidFill>
              </a:defRPr>
            </a:lvl8pPr>
            <a:lvl9pPr marL="4114800" lvl="8" indent="-298450" algn="l">
              <a:lnSpc>
                <a:spcPct val="90000"/>
              </a:lnSpc>
              <a:spcBef>
                <a:spcPts val="400"/>
              </a:spcBef>
              <a:spcAft>
                <a:spcPts val="0"/>
              </a:spcAft>
              <a:buClr>
                <a:srgbClr val="0066CD"/>
              </a:buClr>
              <a:buSzPts val="1100"/>
              <a:buChar char="•"/>
              <a:defRPr sz="1100">
                <a:solidFill>
                  <a:srgbClr val="0066CD"/>
                </a:solidFill>
              </a:defRPr>
            </a:lvl9pPr>
          </a:lstStyle>
          <a:p>
            <a:endParaRPr/>
          </a:p>
        </p:txBody>
      </p:sp>
      <p:sp>
        <p:nvSpPr>
          <p:cNvPr id="68" name="Google Shape;68;p9"/>
          <p:cNvSpPr txBox="1">
            <a:spLocks noGrp="1"/>
          </p:cNvSpPr>
          <p:nvPr>
            <p:ph type="title"/>
          </p:nvPr>
        </p:nvSpPr>
        <p:spPr>
          <a:xfrm>
            <a:off x="3768725" y="1733025"/>
            <a:ext cx="4307700" cy="640198"/>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69" name="Google Shape;69;p9"/>
          <p:cNvSpPr txBox="1"/>
          <p:nvPr/>
        </p:nvSpPr>
        <p:spPr>
          <a:xfrm>
            <a:off x="325914" y="106350"/>
            <a:ext cx="1854300" cy="180900"/>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s-CO" sz="600" b="0" i="0" u="none" strike="noStrike" cap="none" dirty="0">
                <a:solidFill>
                  <a:srgbClr val="0066CD"/>
                </a:solidFill>
                <a:latin typeface="Work Sans Light"/>
                <a:ea typeface="Work Sans Light"/>
                <a:cs typeface="Work Sans Light"/>
                <a:sym typeface="Work Sans Light"/>
              </a:rPr>
              <a:t>Función Pública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ita o destacado">
  <p:cSld name="VERTICAL_TITLE_AND_VERTICAL_TEXT_1">
    <p:bg>
      <p:bgPr>
        <a:solidFill>
          <a:srgbClr val="0856E8"/>
        </a:solidFill>
        <a:effectLst/>
      </p:bgPr>
    </p:bg>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a:off x="3854150" y="887300"/>
            <a:ext cx="4025100" cy="36786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3500"/>
              <a:buFont typeface="Work Sans SemiBold"/>
              <a:buNone/>
              <a:defRPr sz="3500">
                <a:solidFill>
                  <a:srgbClr val="FFFFFF"/>
                </a:solidFill>
                <a:latin typeface="Work Sans SemiBold"/>
                <a:ea typeface="Work Sans SemiBold"/>
                <a:cs typeface="Work Sans SemiBold"/>
                <a:sym typeface="Work Sans SemiBold"/>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bg>
      <p:bgPr>
        <a:solidFill>
          <a:srgbClr val="DCEAFB"/>
        </a:solidFill>
        <a:effectLst/>
      </p:bgPr>
    </p:bg>
    <p:spTree>
      <p:nvGrpSpPr>
        <p:cNvPr id="1" name="Shape 86"/>
        <p:cNvGrpSpPr/>
        <p:nvPr/>
      </p:nvGrpSpPr>
      <p:grpSpPr>
        <a:xfrm>
          <a:off x="0" y="0"/>
          <a:ext cx="0" cy="0"/>
          <a:chOff x="0" y="0"/>
          <a:chExt cx="0" cy="0"/>
        </a:xfrm>
      </p:grpSpPr>
      <p:sp>
        <p:nvSpPr>
          <p:cNvPr id="87" name="Google Shape;87;p13"/>
          <p:cNvSpPr txBox="1">
            <a:spLocks noGrp="1"/>
          </p:cNvSpPr>
          <p:nvPr>
            <p:ph type="body" idx="1"/>
          </p:nvPr>
        </p:nvSpPr>
        <p:spPr>
          <a:xfrm>
            <a:off x="6336125" y="2553348"/>
            <a:ext cx="2352000" cy="2049600"/>
          </a:xfrm>
          <a:prstGeom prst="rect">
            <a:avLst/>
          </a:prstGeom>
          <a:noFill/>
          <a:ln>
            <a:noFill/>
          </a:ln>
        </p:spPr>
        <p:txBody>
          <a:bodyPr spcFirstLastPara="1" wrap="square" lIns="68575" tIns="34275" rIns="68575" bIns="34275" anchor="t" anchorCtr="0"/>
          <a:lstStyle>
            <a:lvl1pPr marL="457200" lvl="0" indent="-298450" algn="l">
              <a:lnSpc>
                <a:spcPct val="90000"/>
              </a:lnSpc>
              <a:spcBef>
                <a:spcPts val="8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1pPr>
            <a:lvl2pPr marL="914400" lvl="1"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2pPr>
            <a:lvl3pPr marL="1371600" lvl="2"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3pPr>
            <a:lvl4pPr marL="1828800" lvl="3"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4pPr>
            <a:lvl5pPr marL="2286000" lvl="4"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5pPr>
            <a:lvl6pPr marL="2743200" lvl="5"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6pPr>
            <a:lvl7pPr marL="3200400" lvl="6"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7pPr>
            <a:lvl8pPr marL="3657600" lvl="7"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8pPr>
            <a:lvl9pPr marL="4114800" lvl="8"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9pPr>
          </a:lstStyle>
          <a:p>
            <a:endParaRPr/>
          </a:p>
        </p:txBody>
      </p:sp>
      <p:sp>
        <p:nvSpPr>
          <p:cNvPr id="88" name="Google Shape;88;p13"/>
          <p:cNvSpPr txBox="1">
            <a:spLocks noGrp="1"/>
          </p:cNvSpPr>
          <p:nvPr>
            <p:ph type="body" idx="2"/>
          </p:nvPr>
        </p:nvSpPr>
        <p:spPr>
          <a:xfrm>
            <a:off x="3768725" y="2553348"/>
            <a:ext cx="2352000" cy="2049600"/>
          </a:xfrm>
          <a:prstGeom prst="rect">
            <a:avLst/>
          </a:prstGeom>
          <a:noFill/>
          <a:ln>
            <a:noFill/>
          </a:ln>
        </p:spPr>
        <p:txBody>
          <a:bodyPr spcFirstLastPara="1" wrap="square" lIns="68575" tIns="34275" rIns="68575" bIns="34275" anchor="t" anchorCtr="0"/>
          <a:lstStyle>
            <a:lvl1pPr marL="457200" lvl="0" indent="-298450" algn="l">
              <a:lnSpc>
                <a:spcPct val="90000"/>
              </a:lnSpc>
              <a:spcBef>
                <a:spcPts val="8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1pPr>
            <a:lvl2pPr marL="914400" lvl="1"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2pPr>
            <a:lvl3pPr marL="1371600" lvl="2"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3pPr>
            <a:lvl4pPr marL="1828800" lvl="3"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4pPr>
            <a:lvl5pPr marL="2286000" lvl="4"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5pPr>
            <a:lvl6pPr marL="2743200" lvl="5"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6pPr>
            <a:lvl7pPr marL="3200400" lvl="6"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7pPr>
            <a:lvl8pPr marL="3657600" lvl="7"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8pPr>
            <a:lvl9pPr marL="4114800" lvl="8"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9pPr>
          </a:lstStyle>
          <a:p>
            <a:endParaRPr/>
          </a:p>
        </p:txBody>
      </p:sp>
      <p:sp>
        <p:nvSpPr>
          <p:cNvPr id="89" name="Google Shape;89;p13"/>
          <p:cNvSpPr txBox="1">
            <a:spLocks noGrp="1"/>
          </p:cNvSpPr>
          <p:nvPr>
            <p:ph type="title"/>
          </p:nvPr>
        </p:nvSpPr>
        <p:spPr>
          <a:xfrm>
            <a:off x="3768725" y="1733023"/>
            <a:ext cx="43077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0054BC"/>
              </a:buClr>
              <a:buSzPts val="3000"/>
              <a:buFont typeface="Work Sans Light"/>
              <a:buNone/>
              <a:defRPr sz="3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0054BC"/>
              </a:buClr>
              <a:buSzPts val="1100"/>
              <a:buNone/>
              <a:defRPr>
                <a:solidFill>
                  <a:srgbClr val="0054BC"/>
                </a:solidFill>
              </a:defRPr>
            </a:lvl2pPr>
            <a:lvl3pPr lvl="2" algn="l">
              <a:lnSpc>
                <a:spcPct val="100000"/>
              </a:lnSpc>
              <a:spcBef>
                <a:spcPts val="0"/>
              </a:spcBef>
              <a:spcAft>
                <a:spcPts val="0"/>
              </a:spcAft>
              <a:buClr>
                <a:srgbClr val="0054BC"/>
              </a:buClr>
              <a:buSzPts val="1100"/>
              <a:buNone/>
              <a:defRPr>
                <a:solidFill>
                  <a:srgbClr val="0054BC"/>
                </a:solidFill>
              </a:defRPr>
            </a:lvl3pPr>
            <a:lvl4pPr lvl="3" algn="l">
              <a:lnSpc>
                <a:spcPct val="100000"/>
              </a:lnSpc>
              <a:spcBef>
                <a:spcPts val="0"/>
              </a:spcBef>
              <a:spcAft>
                <a:spcPts val="0"/>
              </a:spcAft>
              <a:buClr>
                <a:srgbClr val="0054BC"/>
              </a:buClr>
              <a:buSzPts val="1100"/>
              <a:buNone/>
              <a:defRPr>
                <a:solidFill>
                  <a:srgbClr val="0054BC"/>
                </a:solidFill>
              </a:defRPr>
            </a:lvl4pPr>
            <a:lvl5pPr lvl="4" algn="l">
              <a:lnSpc>
                <a:spcPct val="100000"/>
              </a:lnSpc>
              <a:spcBef>
                <a:spcPts val="0"/>
              </a:spcBef>
              <a:spcAft>
                <a:spcPts val="0"/>
              </a:spcAft>
              <a:buClr>
                <a:srgbClr val="0054BC"/>
              </a:buClr>
              <a:buSzPts val="1100"/>
              <a:buNone/>
              <a:defRPr>
                <a:solidFill>
                  <a:srgbClr val="0054BC"/>
                </a:solidFill>
              </a:defRPr>
            </a:lvl5pPr>
            <a:lvl6pPr lvl="5" algn="l">
              <a:lnSpc>
                <a:spcPct val="100000"/>
              </a:lnSpc>
              <a:spcBef>
                <a:spcPts val="0"/>
              </a:spcBef>
              <a:spcAft>
                <a:spcPts val="0"/>
              </a:spcAft>
              <a:buClr>
                <a:srgbClr val="0054BC"/>
              </a:buClr>
              <a:buSzPts val="1100"/>
              <a:buNone/>
              <a:defRPr>
                <a:solidFill>
                  <a:srgbClr val="0054BC"/>
                </a:solidFill>
              </a:defRPr>
            </a:lvl6pPr>
            <a:lvl7pPr lvl="6" algn="l">
              <a:lnSpc>
                <a:spcPct val="100000"/>
              </a:lnSpc>
              <a:spcBef>
                <a:spcPts val="0"/>
              </a:spcBef>
              <a:spcAft>
                <a:spcPts val="0"/>
              </a:spcAft>
              <a:buClr>
                <a:srgbClr val="0054BC"/>
              </a:buClr>
              <a:buSzPts val="1100"/>
              <a:buNone/>
              <a:defRPr>
                <a:solidFill>
                  <a:srgbClr val="0054BC"/>
                </a:solidFill>
              </a:defRPr>
            </a:lvl7pPr>
            <a:lvl8pPr lvl="7" algn="l">
              <a:lnSpc>
                <a:spcPct val="100000"/>
              </a:lnSpc>
              <a:spcBef>
                <a:spcPts val="0"/>
              </a:spcBef>
              <a:spcAft>
                <a:spcPts val="0"/>
              </a:spcAft>
              <a:buClr>
                <a:srgbClr val="0054BC"/>
              </a:buClr>
              <a:buSzPts val="1100"/>
              <a:buNone/>
              <a:defRPr>
                <a:solidFill>
                  <a:srgbClr val="0054BC"/>
                </a:solidFill>
              </a:defRPr>
            </a:lvl8pPr>
            <a:lvl9pPr lvl="8" algn="l">
              <a:lnSpc>
                <a:spcPct val="100000"/>
              </a:lnSpc>
              <a:spcBef>
                <a:spcPts val="0"/>
              </a:spcBef>
              <a:spcAft>
                <a:spcPts val="0"/>
              </a:spcAft>
              <a:buClr>
                <a:srgbClr val="0054BC"/>
              </a:buClr>
              <a:buSzPts val="1100"/>
              <a:buNone/>
              <a:defRPr>
                <a:solidFill>
                  <a:srgbClr val="0054BC"/>
                </a:solidFill>
              </a:defRPr>
            </a:lvl9pPr>
          </a:lstStyle>
          <a:p>
            <a:endParaRPr/>
          </a:p>
        </p:txBody>
      </p:sp>
      <p:sp>
        <p:nvSpPr>
          <p:cNvPr id="7" name="Google Shape;69;p9">
            <a:extLst>
              <a:ext uri="{FF2B5EF4-FFF2-40B4-BE49-F238E27FC236}">
                <a16:creationId xmlns:a16="http://schemas.microsoft.com/office/drawing/2014/main" id="{7EA52621-5AD7-FE4D-8401-6200F1765F30}"/>
              </a:ext>
            </a:extLst>
          </p:cNvPr>
          <p:cNvSpPr txBox="1"/>
          <p:nvPr userDrawn="1"/>
        </p:nvSpPr>
        <p:spPr>
          <a:xfrm>
            <a:off x="325914" y="106350"/>
            <a:ext cx="1854300" cy="180900"/>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s-CO" sz="600" b="0" i="0" u="none" strike="noStrike" cap="none" dirty="0">
                <a:solidFill>
                  <a:srgbClr val="0066CD"/>
                </a:solidFill>
                <a:latin typeface="Work Sans Light"/>
                <a:ea typeface="Work Sans Light"/>
                <a:cs typeface="Work Sans Light"/>
                <a:sym typeface="Work Sans Light"/>
              </a:rPr>
              <a:t>Función Pública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a de título" preserve="1">
  <p:cSld name="1_Diapositiva de título">
    <p:bg>
      <p:bgPr>
        <a:solidFill>
          <a:srgbClr val="2D6DF3"/>
        </a:solidFill>
        <a:effectLst/>
      </p:bgPr>
    </p:bg>
    <p:spTree>
      <p:nvGrpSpPr>
        <p:cNvPr id="1" name="Shape 11"/>
        <p:cNvGrpSpPr/>
        <p:nvPr/>
      </p:nvGrpSpPr>
      <p:grpSpPr>
        <a:xfrm>
          <a:off x="0" y="0"/>
          <a:ext cx="0" cy="0"/>
          <a:chOff x="0" y="0"/>
          <a:chExt cx="0" cy="0"/>
        </a:xfrm>
      </p:grpSpPr>
      <p:sp>
        <p:nvSpPr>
          <p:cNvPr id="12" name="Google Shape;12;p2"/>
          <p:cNvSpPr txBox="1"/>
          <p:nvPr/>
        </p:nvSpPr>
        <p:spPr>
          <a:xfrm>
            <a:off x="8336496" y="54646"/>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a:solidFill>
                <a:srgbClr val="0054BC"/>
              </a:solidFill>
              <a:latin typeface="Work Sans"/>
              <a:ea typeface="Work Sans"/>
              <a:cs typeface="Work Sans"/>
              <a:sym typeface="Work Sans"/>
            </a:endParaRPr>
          </a:p>
        </p:txBody>
      </p:sp>
      <p:sp>
        <p:nvSpPr>
          <p:cNvPr id="13" name="Google Shape;13;p2"/>
          <p:cNvSpPr txBox="1"/>
          <p:nvPr/>
        </p:nvSpPr>
        <p:spPr>
          <a:xfrm>
            <a:off x="8336496" y="-21554"/>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FFFFFF"/>
                </a:solidFill>
                <a:latin typeface="Work Sans"/>
                <a:ea typeface="Work Sans"/>
                <a:cs typeface="Work Sans"/>
                <a:sym typeface="Work Sans"/>
              </a:rPr>
              <a:t>‹Nº›</a:t>
            </a:fld>
            <a:endParaRPr sz="700" b="0" i="0" u="none" strike="noStrike" cap="none">
              <a:solidFill>
                <a:srgbClr val="FFFFFF"/>
              </a:solidFill>
              <a:latin typeface="Work Sans"/>
              <a:ea typeface="Work Sans"/>
              <a:cs typeface="Work Sans"/>
              <a:sym typeface="Work Sans"/>
            </a:endParaRPr>
          </a:p>
        </p:txBody>
      </p:sp>
      <p:sp>
        <p:nvSpPr>
          <p:cNvPr id="14" name="Google Shape;14;p2"/>
          <p:cNvSpPr/>
          <p:nvPr/>
        </p:nvSpPr>
        <p:spPr>
          <a:xfrm>
            <a:off x="6482817" y="0"/>
            <a:ext cx="2666100" cy="51435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 name="Google Shape;15;p2"/>
          <p:cNvSpPr txBox="1"/>
          <p:nvPr/>
        </p:nvSpPr>
        <p:spPr>
          <a:xfrm>
            <a:off x="1098468" y="4856142"/>
            <a:ext cx="4292929" cy="340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s-CO" sz="600" b="0" i="0" u="none" strike="noStrike" cap="none">
                <a:solidFill>
                  <a:schemeClr val="lt1"/>
                </a:solidFill>
                <a:latin typeface="Work Sans"/>
                <a:ea typeface="Work Sans"/>
                <a:cs typeface="Work Sans"/>
                <a:sym typeface="Work Sans"/>
              </a:rPr>
              <a:t>Esta presentación es propiedad intelectual controlada y producida por la Presidencia de la República.</a:t>
            </a:r>
            <a:endParaRPr sz="600" b="0" i="0" u="none" strike="noStrike" cap="none">
              <a:solidFill>
                <a:schemeClr val="lt1"/>
              </a:solidFill>
              <a:latin typeface="Work Sans"/>
              <a:ea typeface="Work Sans"/>
              <a:cs typeface="Work Sans"/>
              <a:sym typeface="Work Sans"/>
            </a:endParaRPr>
          </a:p>
        </p:txBody>
      </p:sp>
      <p:grpSp>
        <p:nvGrpSpPr>
          <p:cNvPr id="8" name="Grupo 7"/>
          <p:cNvGrpSpPr/>
          <p:nvPr userDrawn="1"/>
        </p:nvGrpSpPr>
        <p:grpSpPr>
          <a:xfrm>
            <a:off x="3342605" y="0"/>
            <a:ext cx="5801395" cy="5143500"/>
            <a:chOff x="3342605" y="0"/>
            <a:chExt cx="5801395" cy="5143500"/>
          </a:xfrm>
        </p:grpSpPr>
        <p:sp>
          <p:nvSpPr>
            <p:cNvPr id="9" name="Rectángulo 8"/>
            <p:cNvSpPr/>
            <p:nvPr/>
          </p:nvSpPr>
          <p:spPr>
            <a:xfrm>
              <a:off x="6483721" y="0"/>
              <a:ext cx="2660279" cy="5143500"/>
            </a:xfrm>
            <a:prstGeom prst="rect">
              <a:avLst/>
            </a:prstGeom>
            <a:solidFill>
              <a:srgbClr val="E4ED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605" y="2329274"/>
              <a:ext cx="4352654" cy="831579"/>
            </a:xfrm>
            <a:prstGeom prst="rect">
              <a:avLst/>
            </a:prstGeom>
          </p:spPr>
        </p:pic>
      </p:grpSp>
    </p:spTree>
    <p:extLst>
      <p:ext uri="{BB962C8B-B14F-4D97-AF65-F5344CB8AC3E}">
        <p14:creationId xmlns:p14="http://schemas.microsoft.com/office/powerpoint/2010/main" val="86979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a de título 1">
  <p:cSld name="Diapositiva de título 1">
    <p:bg>
      <p:bgPr>
        <a:solidFill>
          <a:srgbClr val="FFAB00"/>
        </a:solidFill>
        <a:effectLst/>
      </p:bgPr>
    </p:bg>
    <p:spTree>
      <p:nvGrpSpPr>
        <p:cNvPr id="1" name="Shape 17"/>
        <p:cNvGrpSpPr/>
        <p:nvPr/>
      </p:nvGrpSpPr>
      <p:grpSpPr>
        <a:xfrm>
          <a:off x="0" y="0"/>
          <a:ext cx="0" cy="0"/>
          <a:chOff x="0" y="0"/>
          <a:chExt cx="0" cy="0"/>
        </a:xfrm>
      </p:grpSpPr>
      <p:sp>
        <p:nvSpPr>
          <p:cNvPr id="18" name="Google Shape;18;p3"/>
          <p:cNvSpPr txBox="1"/>
          <p:nvPr/>
        </p:nvSpPr>
        <p:spPr>
          <a:xfrm>
            <a:off x="8336496" y="54646"/>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a:solidFill>
                <a:srgbClr val="0054BC"/>
              </a:solidFill>
              <a:latin typeface="Work Sans"/>
              <a:ea typeface="Work Sans"/>
              <a:cs typeface="Work Sans"/>
              <a:sym typeface="Work Sans"/>
            </a:endParaRPr>
          </a:p>
        </p:txBody>
      </p:sp>
      <p:sp>
        <p:nvSpPr>
          <p:cNvPr id="19" name="Google Shape;19;p3"/>
          <p:cNvSpPr txBox="1"/>
          <p:nvPr/>
        </p:nvSpPr>
        <p:spPr>
          <a:xfrm>
            <a:off x="8336496" y="-21554"/>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FFFFFF"/>
                </a:solidFill>
                <a:latin typeface="Work Sans"/>
                <a:ea typeface="Work Sans"/>
                <a:cs typeface="Work Sans"/>
                <a:sym typeface="Work Sans"/>
              </a:rPr>
              <a:t>‹Nº›</a:t>
            </a:fld>
            <a:endParaRPr sz="700" b="0" i="0" u="none" strike="noStrike" cap="none">
              <a:solidFill>
                <a:srgbClr val="FFFFFF"/>
              </a:solidFill>
              <a:latin typeface="Work Sans"/>
              <a:ea typeface="Work Sans"/>
              <a:cs typeface="Work Sans"/>
              <a:sym typeface="Work Sans"/>
            </a:endParaRPr>
          </a:p>
        </p:txBody>
      </p:sp>
      <p:sp>
        <p:nvSpPr>
          <p:cNvPr id="20" name="Google Shape;20;p3"/>
          <p:cNvSpPr/>
          <p:nvPr/>
        </p:nvSpPr>
        <p:spPr>
          <a:xfrm>
            <a:off x="6482817" y="0"/>
            <a:ext cx="2666100" cy="51435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 name="Google Shape;21;p3"/>
          <p:cNvSpPr txBox="1"/>
          <p:nvPr/>
        </p:nvSpPr>
        <p:spPr>
          <a:xfrm>
            <a:off x="1098468" y="4856142"/>
            <a:ext cx="4293000" cy="340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s-CO" sz="600" b="0" i="0" u="none" strike="noStrike" cap="none">
                <a:solidFill>
                  <a:schemeClr val="lt1"/>
                </a:solidFill>
                <a:latin typeface="Work Sans"/>
                <a:ea typeface="Work Sans"/>
                <a:cs typeface="Work Sans"/>
                <a:sym typeface="Work Sans"/>
              </a:rPr>
              <a:t>Esta presentación es propiedad intelectual controlada y producida por la Presidencia de la República.</a:t>
            </a:r>
            <a:endParaRPr sz="600" b="0" i="0" u="none" strike="noStrike" cap="none">
              <a:solidFill>
                <a:schemeClr val="lt1"/>
              </a:solidFill>
              <a:latin typeface="Work Sans"/>
              <a:ea typeface="Work Sans"/>
              <a:cs typeface="Work Sans"/>
              <a:sym typeface="Work Sans"/>
            </a:endParaRPr>
          </a:p>
        </p:txBody>
      </p:sp>
      <p:grpSp>
        <p:nvGrpSpPr>
          <p:cNvPr id="7" name="Grupo 6"/>
          <p:cNvGrpSpPr/>
          <p:nvPr userDrawn="1"/>
        </p:nvGrpSpPr>
        <p:grpSpPr>
          <a:xfrm>
            <a:off x="3342605" y="0"/>
            <a:ext cx="5801395" cy="5143500"/>
            <a:chOff x="3342605" y="0"/>
            <a:chExt cx="5801395" cy="5143500"/>
          </a:xfrm>
        </p:grpSpPr>
        <p:sp>
          <p:nvSpPr>
            <p:cNvPr id="9" name="Rectángulo 8"/>
            <p:cNvSpPr/>
            <p:nvPr/>
          </p:nvSpPr>
          <p:spPr>
            <a:xfrm>
              <a:off x="6483721" y="0"/>
              <a:ext cx="2660279" cy="5143500"/>
            </a:xfrm>
            <a:prstGeom prst="rect">
              <a:avLst/>
            </a:prstGeom>
            <a:solidFill>
              <a:srgbClr val="E4ED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2605" y="2329274"/>
              <a:ext cx="4352654" cy="831579"/>
            </a:xfrm>
            <a:prstGeom prst="rect">
              <a:avLst/>
            </a:prstGeom>
          </p:spPr>
        </p:pic>
      </p:grpSp>
    </p:spTree>
    <p:extLst>
      <p:ext uri="{BB962C8B-B14F-4D97-AF65-F5344CB8AC3E}">
        <p14:creationId xmlns:p14="http://schemas.microsoft.com/office/powerpoint/2010/main" val="2284646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5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rgbClr val="0054BC"/>
              </a:buClr>
              <a:buSzPts val="3300"/>
              <a:buFont typeface="Work Sans"/>
              <a:buNone/>
              <a:defRPr sz="3300" b="0" i="0" u="none" strike="noStrike" cap="none">
                <a:solidFill>
                  <a:srgbClr val="0054BC"/>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rgbClr val="0054BC"/>
              </a:buClr>
              <a:buSzPts val="2100"/>
              <a:buFont typeface="Arial"/>
              <a:buChar char="•"/>
              <a:defRPr sz="21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52" r:id="rId1"/>
    <p:sldLayoutId id="2147483655" r:id="rId2"/>
    <p:sldLayoutId id="2147483658" r:id="rId3"/>
    <p:sldLayoutId id="2147483659" r:id="rId4"/>
    <p:sldLayoutId id="2147483663" r:id="rId5"/>
    <p:sldLayoutId id="214748366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mailto:soportesigep@funcionpublica.gov.co"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Tree>
    <p:extLst>
      <p:ext uri="{BB962C8B-B14F-4D97-AF65-F5344CB8AC3E}">
        <p14:creationId xmlns:p14="http://schemas.microsoft.com/office/powerpoint/2010/main" val="951122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2;p26"/>
          <p:cNvSpPr txBox="1">
            <a:spLocks noGrp="1"/>
          </p:cNvSpPr>
          <p:nvPr>
            <p:ph type="title"/>
          </p:nvPr>
        </p:nvSpPr>
        <p:spPr>
          <a:xfrm>
            <a:off x="1047751" y="192903"/>
            <a:ext cx="7267574" cy="393371"/>
          </a:xfrm>
          <a:prstGeom prst="rect">
            <a:avLst/>
          </a:prstGeom>
          <a:noFill/>
          <a:ln>
            <a:noFill/>
          </a:ln>
        </p:spPr>
        <p:txBody>
          <a:bodyPr spcFirstLastPara="1" wrap="square" lIns="68575" tIns="34275" rIns="68575" bIns="34275" anchor="ctr" anchorCtr="0">
            <a:noAutofit/>
          </a:bodyPr>
          <a:lstStyle/>
          <a:p>
            <a:pPr lvl="0" algn="ctr"/>
            <a:r>
              <a:rPr lang="es-CO" dirty="0"/>
              <a:t>Declaración de Bienes y Rentas</a:t>
            </a:r>
          </a:p>
        </p:txBody>
      </p:sp>
      <p:sp>
        <p:nvSpPr>
          <p:cNvPr id="16" name="2 Marcador de contenido"/>
          <p:cNvSpPr txBox="1">
            <a:spLocks/>
          </p:cNvSpPr>
          <p:nvPr/>
        </p:nvSpPr>
        <p:spPr bwMode="auto">
          <a:xfrm>
            <a:off x="313799" y="4598376"/>
            <a:ext cx="8686801" cy="367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Wingdings" panose="05000000000000000000" pitchFamily="2" charset="2"/>
              <a:buChar char="Ø"/>
            </a:pPr>
            <a:r>
              <a:rPr lang="es-CO" sz="1200" b="1" i="1" dirty="0">
                <a:solidFill>
                  <a:srgbClr val="0054BC"/>
                </a:solidFill>
                <a:latin typeface="Work Sans Light"/>
                <a:ea typeface="Work Sans Light"/>
                <a:cs typeface="Work Sans Light"/>
                <a:sym typeface="Work Sans Light"/>
              </a:rPr>
              <a:t>RECUERDE:</a:t>
            </a:r>
            <a:r>
              <a:rPr lang="es-CO" sz="1200" i="1" dirty="0">
                <a:solidFill>
                  <a:srgbClr val="0054BC"/>
                </a:solidFill>
                <a:latin typeface="Work Sans Light"/>
                <a:ea typeface="Work Sans Light"/>
                <a:cs typeface="Work Sans Light"/>
                <a:sym typeface="Work Sans Light"/>
              </a:rPr>
              <a:t> seleccione el tipo de declaración que desea realizar.</a:t>
            </a:r>
          </a:p>
        </p:txBody>
      </p:sp>
      <p:sp>
        <p:nvSpPr>
          <p:cNvPr id="2" name="Flecha derecha 1"/>
          <p:cNvSpPr/>
          <p:nvPr/>
        </p:nvSpPr>
        <p:spPr>
          <a:xfrm>
            <a:off x="4207120" y="2039538"/>
            <a:ext cx="741901" cy="144793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pic>
        <p:nvPicPr>
          <p:cNvPr id="20" name="Imagen 2"/>
          <p:cNvPicPr>
            <a:picLocks noChangeAspect="1"/>
          </p:cNvPicPr>
          <p:nvPr/>
        </p:nvPicPr>
        <p:blipFill>
          <a:blip r:embed="rId2"/>
          <a:stretch>
            <a:fillRect/>
          </a:stretch>
        </p:blipFill>
        <p:spPr>
          <a:xfrm>
            <a:off x="1115380" y="1371455"/>
            <a:ext cx="2728964" cy="2483233"/>
          </a:xfrm>
          <a:prstGeom prst="rect">
            <a:avLst/>
          </a:prstGeom>
        </p:spPr>
      </p:pic>
      <p:sp>
        <p:nvSpPr>
          <p:cNvPr id="21" name="20 Rectángulo"/>
          <p:cNvSpPr/>
          <p:nvPr/>
        </p:nvSpPr>
        <p:spPr>
          <a:xfrm>
            <a:off x="1115380" y="1341906"/>
            <a:ext cx="2728964" cy="2472624"/>
          </a:xfrm>
          <a:prstGeom prst="rect">
            <a:avLst/>
          </a:prstGeom>
          <a:noFill/>
          <a:ln w="635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s-CO"/>
          </a:p>
        </p:txBody>
      </p:sp>
      <p:pic>
        <p:nvPicPr>
          <p:cNvPr id="22" name="Imagen 7"/>
          <p:cNvPicPr>
            <a:picLocks noChangeAspect="1"/>
          </p:cNvPicPr>
          <p:nvPr/>
        </p:nvPicPr>
        <p:blipFill>
          <a:blip r:embed="rId3"/>
          <a:stretch>
            <a:fillRect/>
          </a:stretch>
        </p:blipFill>
        <p:spPr>
          <a:xfrm>
            <a:off x="5100498" y="1244820"/>
            <a:ext cx="4043503" cy="1202363"/>
          </a:xfrm>
          <a:prstGeom prst="rect">
            <a:avLst/>
          </a:prstGeom>
        </p:spPr>
      </p:pic>
      <p:pic>
        <p:nvPicPr>
          <p:cNvPr id="23" name="Imagen 12"/>
          <p:cNvPicPr>
            <a:picLocks noChangeAspect="1"/>
          </p:cNvPicPr>
          <p:nvPr/>
        </p:nvPicPr>
        <p:blipFill>
          <a:blip r:embed="rId4"/>
          <a:stretch>
            <a:fillRect/>
          </a:stretch>
        </p:blipFill>
        <p:spPr>
          <a:xfrm>
            <a:off x="5360832" y="3137949"/>
            <a:ext cx="3192314" cy="1081022"/>
          </a:xfrm>
          <a:prstGeom prst="rect">
            <a:avLst/>
          </a:prstGeom>
        </p:spPr>
      </p:pic>
      <p:sp>
        <p:nvSpPr>
          <p:cNvPr id="24" name="Flecha abajo 13"/>
          <p:cNvSpPr/>
          <p:nvPr/>
        </p:nvSpPr>
        <p:spPr>
          <a:xfrm>
            <a:off x="6651467" y="2447183"/>
            <a:ext cx="807302" cy="62609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s-ES"/>
          </a:p>
        </p:txBody>
      </p:sp>
      <p:sp>
        <p:nvSpPr>
          <p:cNvPr id="25" name="20 Rectángulo"/>
          <p:cNvSpPr/>
          <p:nvPr/>
        </p:nvSpPr>
        <p:spPr>
          <a:xfrm>
            <a:off x="5286984" y="3102404"/>
            <a:ext cx="3266162" cy="1116567"/>
          </a:xfrm>
          <a:prstGeom prst="rect">
            <a:avLst/>
          </a:prstGeom>
          <a:noFill/>
          <a:ln w="635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s-CO"/>
          </a:p>
        </p:txBody>
      </p:sp>
    </p:spTree>
    <p:extLst>
      <p:ext uri="{BB962C8B-B14F-4D97-AF65-F5344CB8AC3E}">
        <p14:creationId xmlns:p14="http://schemas.microsoft.com/office/powerpoint/2010/main" val="2136578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2;p26"/>
          <p:cNvSpPr txBox="1">
            <a:spLocks noGrp="1"/>
          </p:cNvSpPr>
          <p:nvPr>
            <p:ph type="title"/>
          </p:nvPr>
        </p:nvSpPr>
        <p:spPr>
          <a:xfrm>
            <a:off x="499766" y="364134"/>
            <a:ext cx="8444209" cy="393371"/>
          </a:xfrm>
          <a:prstGeom prst="rect">
            <a:avLst/>
          </a:prstGeom>
          <a:noFill/>
          <a:ln>
            <a:noFill/>
          </a:ln>
        </p:spPr>
        <p:txBody>
          <a:bodyPr spcFirstLastPara="1" wrap="square" lIns="68575" tIns="34275" rIns="68575" bIns="34275" anchor="ctr" anchorCtr="0">
            <a:noAutofit/>
          </a:bodyPr>
          <a:lstStyle/>
          <a:p>
            <a:pPr lvl="0" algn="ctr"/>
            <a:r>
              <a:rPr lang="es-CO" dirty="0"/>
              <a:t>Tipos de Declaración de Bienes y Rentas</a:t>
            </a:r>
            <a:endParaRPr lang="es-ES_tradnl" dirty="0"/>
          </a:p>
        </p:txBody>
      </p:sp>
      <p:sp>
        <p:nvSpPr>
          <p:cNvPr id="8" name="Marcador de texto 2"/>
          <p:cNvSpPr txBox="1">
            <a:spLocks/>
          </p:cNvSpPr>
          <p:nvPr/>
        </p:nvSpPr>
        <p:spPr>
          <a:xfrm>
            <a:off x="704770" y="4466706"/>
            <a:ext cx="7997441" cy="54333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CO" sz="1600" b="1" dirty="0">
                <a:solidFill>
                  <a:srgbClr val="0066CD"/>
                </a:solidFill>
                <a:latin typeface="Work Sans"/>
                <a:ea typeface="Work Sans"/>
                <a:cs typeface="Work Sans"/>
                <a:sym typeface="Work Sans"/>
              </a:rPr>
              <a:t>“El servidor público renuente a cumplir este requisito, será sancionado según el reglamento aplicable.” Artículo  2.2.16.5 del Decreto 1083 de 2015.</a:t>
            </a:r>
          </a:p>
        </p:txBody>
      </p:sp>
      <p:graphicFrame>
        <p:nvGraphicFramePr>
          <p:cNvPr id="9" name="Tabla 2"/>
          <p:cNvGraphicFramePr>
            <a:graphicFrameLocks noGrp="1"/>
          </p:cNvGraphicFramePr>
          <p:nvPr>
            <p:extLst>
              <p:ext uri="{D42A27DB-BD31-4B8C-83A1-F6EECF244321}">
                <p14:modId xmlns:p14="http://schemas.microsoft.com/office/powerpoint/2010/main" val="320448689"/>
              </p:ext>
            </p:extLst>
          </p:nvPr>
        </p:nvGraphicFramePr>
        <p:xfrm>
          <a:off x="111050" y="1123661"/>
          <a:ext cx="8880550" cy="3124200"/>
        </p:xfrm>
        <a:graphic>
          <a:graphicData uri="http://schemas.openxmlformats.org/drawingml/2006/table">
            <a:tbl>
              <a:tblPr firstRow="1" bandRow="1">
                <a:tableStyleId>{E8B1032C-EA38-4F05-BA0D-38AFFFC7BED3}</a:tableStyleId>
              </a:tblPr>
              <a:tblGrid>
                <a:gridCol w="1242965">
                  <a:extLst>
                    <a:ext uri="{9D8B030D-6E8A-4147-A177-3AD203B41FA5}">
                      <a16:colId xmlns:a16="http://schemas.microsoft.com/office/drawing/2014/main" val="20000"/>
                    </a:ext>
                  </a:extLst>
                </a:gridCol>
                <a:gridCol w="986413">
                  <a:extLst>
                    <a:ext uri="{9D8B030D-6E8A-4147-A177-3AD203B41FA5}">
                      <a16:colId xmlns:a16="http://schemas.microsoft.com/office/drawing/2014/main" val="20001"/>
                    </a:ext>
                  </a:extLst>
                </a:gridCol>
                <a:gridCol w="1167703">
                  <a:extLst>
                    <a:ext uri="{9D8B030D-6E8A-4147-A177-3AD203B41FA5}">
                      <a16:colId xmlns:a16="http://schemas.microsoft.com/office/drawing/2014/main" val="20002"/>
                    </a:ext>
                  </a:extLst>
                </a:gridCol>
                <a:gridCol w="2065355">
                  <a:extLst>
                    <a:ext uri="{9D8B030D-6E8A-4147-A177-3AD203B41FA5}">
                      <a16:colId xmlns:a16="http://schemas.microsoft.com/office/drawing/2014/main" val="20003"/>
                    </a:ext>
                  </a:extLst>
                </a:gridCol>
                <a:gridCol w="3418114">
                  <a:extLst>
                    <a:ext uri="{9D8B030D-6E8A-4147-A177-3AD203B41FA5}">
                      <a16:colId xmlns:a16="http://schemas.microsoft.com/office/drawing/2014/main" val="20004"/>
                    </a:ext>
                  </a:extLst>
                </a:gridCol>
              </a:tblGrid>
              <a:tr h="3886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dirty="0"/>
                        <a:t>TIPO DECLARACIÓN</a:t>
                      </a:r>
                    </a:p>
                  </a:txBody>
                  <a:tcPr marL="68580" marR="68580" marT="34290" marB="34290"/>
                </a:tc>
                <a:tc>
                  <a:txBody>
                    <a:bodyPr/>
                    <a:lstStyle/>
                    <a:p>
                      <a:pPr algn="ctr"/>
                      <a:r>
                        <a:rPr lang="es-ES" sz="1100" dirty="0"/>
                        <a:t>CUÁNDO SE HACE?</a:t>
                      </a:r>
                    </a:p>
                  </a:txBody>
                  <a:tcPr marL="68580" marR="68580" marT="34290" marB="34290"/>
                </a:tc>
                <a:tc>
                  <a:txBody>
                    <a:bodyPr/>
                    <a:lstStyle/>
                    <a:p>
                      <a:pPr algn="ctr"/>
                      <a:r>
                        <a:rPr lang="es-ES" sz="1100" dirty="0"/>
                        <a:t>PERIODO</a:t>
                      </a:r>
                      <a:r>
                        <a:rPr lang="es-ES" sz="1100" baseline="0" dirty="0"/>
                        <a:t> A DECLARAR</a:t>
                      </a:r>
                      <a:endParaRPr lang="es-ES" sz="1100" dirty="0"/>
                    </a:p>
                  </a:txBody>
                  <a:tcPr marL="68580" marR="68580" marT="34290" marB="34290"/>
                </a:tc>
                <a:tc>
                  <a:txBody>
                    <a:bodyPr/>
                    <a:lstStyle/>
                    <a:p>
                      <a:pPr algn="ctr"/>
                      <a:r>
                        <a:rPr lang="es-ES" sz="1100" dirty="0"/>
                        <a:t>PLAZO</a:t>
                      </a:r>
                    </a:p>
                  </a:txBody>
                  <a:tcPr marL="68580" marR="68580" marT="34290" marB="34290"/>
                </a:tc>
                <a:tc>
                  <a:txBody>
                    <a:bodyPr/>
                    <a:lstStyle/>
                    <a:p>
                      <a:pPr algn="ctr"/>
                      <a:r>
                        <a:rPr lang="es-ES" sz="1100" dirty="0"/>
                        <a:t>EJEMPLO</a:t>
                      </a:r>
                    </a:p>
                  </a:txBody>
                  <a:tcPr marL="68580" marR="68580" marT="34290" marB="34290"/>
                </a:tc>
                <a:extLst>
                  <a:ext uri="{0D108BD9-81ED-4DB2-BD59-A6C34878D82A}">
                    <a16:rowId xmlns:a16="http://schemas.microsoft.com/office/drawing/2014/main" val="10000"/>
                  </a:ext>
                </a:extLst>
              </a:tr>
              <a:tr h="548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dirty="0"/>
                        <a:t>INGRESO</a:t>
                      </a:r>
                      <a:endParaRPr lang="es-ES" sz="11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dirty="0"/>
                        <a:t>Cuando</a:t>
                      </a:r>
                      <a:r>
                        <a:rPr lang="es-ES" sz="1100" baseline="0" dirty="0"/>
                        <a:t> entre a la entidad.</a:t>
                      </a:r>
                      <a:endParaRPr lang="es-ES" sz="1100" dirty="0"/>
                    </a:p>
                  </a:txBody>
                  <a:tcPr marL="68580" marR="68580" marT="34290" marB="34290"/>
                </a:tc>
                <a:tc>
                  <a:txBody>
                    <a:bodyPr/>
                    <a:lstStyle/>
                    <a:p>
                      <a:pPr algn="ctr"/>
                      <a:r>
                        <a:rPr lang="es-ES" sz="1100" dirty="0"/>
                        <a:t>Año inmediatamente</a:t>
                      </a:r>
                      <a:r>
                        <a:rPr lang="es-ES" sz="1100" baseline="0" dirty="0"/>
                        <a:t> anterior</a:t>
                      </a:r>
                      <a:endParaRPr lang="es-ES" sz="1100" dirty="0"/>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aseline="0" dirty="0"/>
                        <a:t>Antes de la posesión en el empleo</a:t>
                      </a:r>
                      <a:endParaRPr lang="es-ES" sz="11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baseline="0" dirty="0"/>
                        <a:t>si entra el 05/08/2018, declara: del 01/01/2017 al 31/12/2017</a:t>
                      </a:r>
                      <a:endParaRPr lang="es-ES" sz="1100" dirty="0"/>
                    </a:p>
                  </a:txBody>
                  <a:tcPr marL="68580" marR="68580" marT="34290" marB="34290"/>
                </a:tc>
                <a:extLst>
                  <a:ext uri="{0D108BD9-81ED-4DB2-BD59-A6C34878D82A}">
                    <a16:rowId xmlns:a16="http://schemas.microsoft.com/office/drawing/2014/main" val="10001"/>
                  </a:ext>
                </a:extLst>
              </a:tr>
              <a:tr h="1348740">
                <a:tc>
                  <a:txBody>
                    <a:bodyPr/>
                    <a:lstStyle/>
                    <a:p>
                      <a:pPr algn="ctr"/>
                      <a:r>
                        <a:rPr lang="es-ES" sz="1100" dirty="0" smtClean="0">
                          <a:solidFill>
                            <a:srgbClr val="FF0000"/>
                          </a:solidFill>
                        </a:rPr>
                        <a:t>PERIÓDICA</a:t>
                      </a:r>
                    </a:p>
                    <a:p>
                      <a:pPr algn="ctr"/>
                      <a:endParaRPr lang="es-ES" sz="1100" dirty="0" smtClean="0">
                        <a:solidFill>
                          <a:srgbClr val="FF0000"/>
                        </a:solidFill>
                      </a:endParaRPr>
                    </a:p>
                    <a:p>
                      <a:pPr algn="ctr"/>
                      <a:r>
                        <a:rPr lang="es-ES" sz="1100" b="1" baseline="0" dirty="0" smtClean="0">
                          <a:solidFill>
                            <a:srgbClr val="7030A0"/>
                          </a:solidFill>
                        </a:rPr>
                        <a:t>UNICAUCA</a:t>
                      </a:r>
                      <a:endParaRPr lang="es-ES" sz="1100" b="1" dirty="0">
                        <a:solidFill>
                          <a:srgbClr val="7030A0"/>
                        </a:solidFill>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dirty="0">
                          <a:solidFill>
                            <a:srgbClr val="FF0000"/>
                          </a:solidFill>
                        </a:rPr>
                        <a:t>Cuando</a:t>
                      </a:r>
                      <a:r>
                        <a:rPr lang="es-ES" sz="1100" baseline="0" dirty="0">
                          <a:solidFill>
                            <a:srgbClr val="FF0000"/>
                          </a:solidFill>
                        </a:rPr>
                        <a:t> continúe trabajando en la entidad.</a:t>
                      </a:r>
                      <a:endParaRPr lang="es-ES" sz="1100" b="1" dirty="0">
                        <a:solidFill>
                          <a:srgbClr val="FF0000"/>
                        </a:solidFill>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dirty="0">
                          <a:solidFill>
                            <a:srgbClr val="FF0000"/>
                          </a:solidFill>
                        </a:rPr>
                        <a:t>Año inmediatamente</a:t>
                      </a:r>
                      <a:r>
                        <a:rPr lang="es-ES" sz="1100" baseline="0" dirty="0">
                          <a:solidFill>
                            <a:srgbClr val="FF0000"/>
                          </a:solidFill>
                        </a:rPr>
                        <a:t> anterior</a:t>
                      </a:r>
                      <a:endParaRPr lang="es-ES" sz="1100" dirty="0">
                        <a:solidFill>
                          <a:srgbClr val="FF0000"/>
                        </a:solidFill>
                      </a:endParaRPr>
                    </a:p>
                  </a:txBody>
                  <a:tcPr marL="68580" marR="68580" marT="34290" marB="34290"/>
                </a:tc>
                <a:tc>
                  <a:txBody>
                    <a:bodyPr/>
                    <a:lstStyle/>
                    <a:p>
                      <a:pPr marL="285750" indent="-285750" algn="just">
                        <a:buFont typeface="Arial" panose="020B0604020202020204" pitchFamily="34" charset="0"/>
                        <a:buChar char="•"/>
                      </a:pPr>
                      <a:r>
                        <a:rPr lang="es-ES" sz="1100" dirty="0">
                          <a:solidFill>
                            <a:srgbClr val="FF0000"/>
                          </a:solidFill>
                        </a:rPr>
                        <a:t>31 de</a:t>
                      </a:r>
                      <a:r>
                        <a:rPr lang="es-ES" sz="1100" baseline="0" dirty="0">
                          <a:solidFill>
                            <a:srgbClr val="FF0000"/>
                          </a:solidFill>
                        </a:rPr>
                        <a:t> mayo del año en curso si Ud. es empleado público del orden Nacional; </a:t>
                      </a:r>
                      <a:r>
                        <a:rPr lang="es-ES" sz="1100" b="1" baseline="0" dirty="0" smtClean="0">
                          <a:solidFill>
                            <a:srgbClr val="7030A0"/>
                          </a:solidFill>
                        </a:rPr>
                        <a:t>UNICAUCA</a:t>
                      </a:r>
                      <a:endParaRPr lang="es-ES" sz="1100" b="1" baseline="0" dirty="0">
                        <a:solidFill>
                          <a:srgbClr val="7030A0"/>
                        </a:solidFill>
                      </a:endParaRPr>
                    </a:p>
                    <a:p>
                      <a:pPr marL="0" indent="0" algn="just">
                        <a:buFont typeface="Arial" panose="020B0604020202020204" pitchFamily="34" charset="0"/>
                        <a:buNone/>
                      </a:pPr>
                      <a:endParaRPr lang="es-ES" sz="1100" baseline="0" dirty="0"/>
                    </a:p>
                    <a:p>
                      <a:pPr marL="285750" indent="-285750" algn="just">
                        <a:buFont typeface="Arial" panose="020B0604020202020204" pitchFamily="34" charset="0"/>
                        <a:buChar char="•"/>
                      </a:pPr>
                      <a:r>
                        <a:rPr lang="es-ES" sz="1100" baseline="0" dirty="0"/>
                        <a:t>31 de Julio del año en curso si Ud. Es empleado público del orden Territorial.</a:t>
                      </a:r>
                      <a:endParaRPr lang="es-ES" sz="1100" dirty="0"/>
                    </a:p>
                  </a:txBody>
                  <a:tcPr marL="68580" marR="68580" marT="34290" marB="34290"/>
                </a:tc>
                <a:tc>
                  <a:txBody>
                    <a:bodyPr/>
                    <a:lstStyle/>
                    <a:p>
                      <a:pPr algn="ctr"/>
                      <a:r>
                        <a:rPr lang="es-ES" sz="1100" dirty="0"/>
                        <a:t>Entidad Nacional</a:t>
                      </a:r>
                    </a:p>
                    <a:p>
                      <a:pPr algn="l"/>
                      <a:r>
                        <a:rPr lang="es-ES" sz="1100" dirty="0"/>
                        <a:t>Fecha de </a:t>
                      </a:r>
                      <a:r>
                        <a:rPr lang="es-ES" sz="1100" baseline="0" dirty="0"/>
                        <a:t>registro(1): 30/03/2016</a:t>
                      </a:r>
                    </a:p>
                    <a:p>
                      <a:pPr algn="l"/>
                      <a:r>
                        <a:rPr lang="es-ES" sz="1100" baseline="0" dirty="0"/>
                        <a:t>Fecha de registro(2): 03/04/2017</a:t>
                      </a:r>
                    </a:p>
                    <a:p>
                      <a:pPr algn="l"/>
                      <a:r>
                        <a:rPr lang="es-ES" sz="1100" baseline="0" dirty="0"/>
                        <a:t>Fecha de registro(3): 30/05/2018</a:t>
                      </a:r>
                    </a:p>
                    <a:p>
                      <a:pPr algn="l"/>
                      <a:endParaRPr lang="es-ES" sz="11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1100" baseline="0" dirty="0"/>
                        <a:t>Fecha declarada (1): 01/01/2015 al 31/12/2015</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100" baseline="0" dirty="0"/>
                        <a:t>Fecha declarada (2): 01/01/2016 al 31/12/2016</a:t>
                      </a:r>
                    </a:p>
                    <a:p>
                      <a:pPr algn="l"/>
                      <a:r>
                        <a:rPr lang="es-ES" sz="1100" baseline="0" dirty="0"/>
                        <a:t>Fecha declarada (2): 01/01/2017 al 31/12/2017</a:t>
                      </a:r>
                      <a:endParaRPr lang="es-ES" sz="1100" dirty="0"/>
                    </a:p>
                  </a:txBody>
                  <a:tcPr marL="68580" marR="68580" marT="34290" marB="34290"/>
                </a:tc>
                <a:extLst>
                  <a:ext uri="{0D108BD9-81ED-4DB2-BD59-A6C34878D82A}">
                    <a16:rowId xmlns:a16="http://schemas.microsoft.com/office/drawing/2014/main" val="10002"/>
                  </a:ext>
                </a:extLst>
              </a:tr>
              <a:tr h="548640">
                <a:tc>
                  <a:txBody>
                    <a:bodyPr/>
                    <a:lstStyle/>
                    <a:p>
                      <a:pPr algn="ctr"/>
                      <a:r>
                        <a:rPr lang="es-ES" sz="1100" dirty="0"/>
                        <a:t>RETIRO</a:t>
                      </a:r>
                      <a:endParaRPr lang="es-ES" sz="1100" b="1"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dirty="0"/>
                        <a:t>Cuando</a:t>
                      </a:r>
                      <a:r>
                        <a:rPr lang="es-ES" sz="1100" baseline="0" dirty="0"/>
                        <a:t> se retire de la entidad.</a:t>
                      </a:r>
                      <a:endParaRPr lang="es-ES" sz="1100" b="0" dirty="0"/>
                    </a:p>
                  </a:txBody>
                  <a:tcPr marL="68580" marR="68580" marT="34290" marB="34290"/>
                </a:tc>
                <a:tc>
                  <a:txBody>
                    <a:bodyPr/>
                    <a:lstStyle/>
                    <a:p>
                      <a:pPr algn="ctr"/>
                      <a:r>
                        <a:rPr lang="es-ES" sz="1100" dirty="0"/>
                        <a:t>Año en curso</a:t>
                      </a:r>
                    </a:p>
                  </a:txBody>
                  <a:tcPr marL="68580" marR="68580" marT="34290" marB="34290"/>
                </a:tc>
                <a:tc>
                  <a:txBody>
                    <a:bodyPr/>
                    <a:lstStyle/>
                    <a:p>
                      <a:pPr algn="ctr"/>
                      <a:r>
                        <a:rPr lang="es-ES" sz="1100" dirty="0"/>
                        <a:t>3 días hábiles siguientes luego del retiro</a:t>
                      </a:r>
                    </a:p>
                  </a:txBody>
                  <a:tcPr marL="68580" marR="68580" marT="34290" marB="34290"/>
                </a:tc>
                <a:tc>
                  <a:txBody>
                    <a:bodyPr/>
                    <a:lstStyle/>
                    <a:p>
                      <a:pPr algn="ctr"/>
                      <a:r>
                        <a:rPr lang="es-ES" sz="1100" dirty="0"/>
                        <a:t>Si la persona</a:t>
                      </a:r>
                      <a:r>
                        <a:rPr lang="es-ES" sz="1100" baseline="0" dirty="0"/>
                        <a:t> se va el 09/10/2018, entonces, la fecha a declarar es: del 01/01/2018 al 09/10/2018.</a:t>
                      </a:r>
                      <a:endParaRPr lang="es-ES" sz="1100" dirty="0"/>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4164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4"/>
          <p:cNvSpPr txBox="1">
            <a:spLocks/>
          </p:cNvSpPr>
          <p:nvPr/>
        </p:nvSpPr>
        <p:spPr>
          <a:xfrm>
            <a:off x="965770" y="555945"/>
            <a:ext cx="7500135" cy="4289640"/>
          </a:xfrm>
          <a:prstGeom prst="rect">
            <a:avLst/>
          </a:prstGeom>
          <a:noFill/>
          <a:ln>
            <a:noFill/>
          </a:ln>
        </p:spPr>
        <p:txBody>
          <a:bodyPr spcFirstLastPara="1" wrap="square" lIns="68575" tIns="34275" rIns="68575" bIns="34275"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3000" b="0" i="0" u="none" strike="noStrike" cap="none">
                <a:solidFill>
                  <a:srgbClr val="0066CD"/>
                </a:solidFill>
                <a:latin typeface="Work Sans Light"/>
                <a:ea typeface="Work Sans Light"/>
                <a:cs typeface="Work Sans Light"/>
                <a:sym typeface="Work Sans Light"/>
              </a:defRPr>
            </a:lvl1pPr>
            <a:lvl2pPr marR="0" lvl="1"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9pPr>
          </a:lstStyle>
          <a:p>
            <a:pPr algn="just"/>
            <a:r>
              <a:rPr lang="es-CO" sz="3200" dirty="0"/>
              <a:t>“Para su comodidad, se recomienda primero elaborar a mano la declaración en el formato que puede descargar e imprimir de internet y luego pasar los datos. Así evitará hacer posteriores correcciones en la información.”</a:t>
            </a:r>
          </a:p>
        </p:txBody>
      </p:sp>
    </p:spTree>
    <p:extLst>
      <p:ext uri="{BB962C8B-B14F-4D97-AF65-F5344CB8AC3E}">
        <p14:creationId xmlns:p14="http://schemas.microsoft.com/office/powerpoint/2010/main" val="3986397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202;p26"/>
          <p:cNvSpPr txBox="1">
            <a:spLocks noGrp="1"/>
          </p:cNvSpPr>
          <p:nvPr>
            <p:ph type="title"/>
          </p:nvPr>
        </p:nvSpPr>
        <p:spPr>
          <a:xfrm>
            <a:off x="804102" y="240509"/>
            <a:ext cx="7798777" cy="640198"/>
          </a:xfrm>
          <a:prstGeom prst="rect">
            <a:avLst/>
          </a:prstGeom>
          <a:noFill/>
          <a:ln>
            <a:noFill/>
          </a:ln>
        </p:spPr>
        <p:txBody>
          <a:bodyPr spcFirstLastPara="1" wrap="square" lIns="68575" tIns="34275" rIns="68575" bIns="34275" anchor="ctr" anchorCtr="0">
            <a:noAutofit/>
          </a:bodyPr>
          <a:lstStyle/>
          <a:p>
            <a:pPr lvl="0" algn="ctr"/>
            <a:r>
              <a:rPr lang="es-CO" dirty="0"/>
              <a:t>Tenga a la mano los siguientes datos</a:t>
            </a:r>
          </a:p>
        </p:txBody>
      </p:sp>
      <p:graphicFrame>
        <p:nvGraphicFramePr>
          <p:cNvPr id="16" name="Diagrama 2"/>
          <p:cNvGraphicFramePr/>
          <p:nvPr>
            <p:extLst>
              <p:ext uri="{D42A27DB-BD31-4B8C-83A1-F6EECF244321}">
                <p14:modId xmlns:p14="http://schemas.microsoft.com/office/powerpoint/2010/main" val="3148769861"/>
              </p:ext>
            </p:extLst>
          </p:nvPr>
        </p:nvGraphicFramePr>
        <p:xfrm>
          <a:off x="230065" y="653661"/>
          <a:ext cx="8685335" cy="29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2 Marcador de contenido"/>
          <p:cNvSpPr txBox="1">
            <a:spLocks/>
          </p:cNvSpPr>
          <p:nvPr/>
        </p:nvSpPr>
        <p:spPr bwMode="auto">
          <a:xfrm>
            <a:off x="0" y="3487939"/>
            <a:ext cx="8747760" cy="32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es-CO" sz="1200" b="1" i="1" dirty="0">
                <a:solidFill>
                  <a:srgbClr val="0054BC"/>
                </a:solidFill>
                <a:latin typeface="Work Sans Light"/>
                <a:ea typeface="Work Sans Light"/>
                <a:cs typeface="Work Sans Light"/>
                <a:sym typeface="Work Sans Light"/>
              </a:rPr>
              <a:t>Recuerde</a:t>
            </a:r>
            <a:r>
              <a:rPr lang="es-CO" sz="1200" i="1" dirty="0">
                <a:solidFill>
                  <a:srgbClr val="0054BC"/>
                </a:solidFill>
                <a:latin typeface="Work Sans Light"/>
                <a:ea typeface="Work Sans Light"/>
                <a:cs typeface="Work Sans Light"/>
                <a:sym typeface="Work Sans Light"/>
              </a:rPr>
              <a:t>: Los parientes que debe registrar en su declaración corresponden a su: madre/padre; cónyuge; hijo(a); hermano(a); compañero permanente.</a:t>
            </a:r>
          </a:p>
        </p:txBody>
      </p:sp>
      <p:sp>
        <p:nvSpPr>
          <p:cNvPr id="18" name="Marcador de texto 2"/>
          <p:cNvSpPr txBox="1">
            <a:spLocks/>
          </p:cNvSpPr>
          <p:nvPr/>
        </p:nvSpPr>
        <p:spPr>
          <a:xfrm>
            <a:off x="230066" y="4274820"/>
            <a:ext cx="8685334" cy="54333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CO" sz="1600" b="1" dirty="0">
                <a:solidFill>
                  <a:srgbClr val="0066CD"/>
                </a:solidFill>
                <a:latin typeface="Work Sans"/>
                <a:ea typeface="Work Sans"/>
                <a:cs typeface="Work Sans"/>
                <a:sym typeface="Work Sans"/>
              </a:rPr>
              <a:t>Antes de diligenciar su Declaración de Bienes y Rentas, asegúrese de tener estos datos definidos para que no tenga problemas a la hora de registrar la información.</a:t>
            </a:r>
          </a:p>
        </p:txBody>
      </p:sp>
    </p:spTree>
    <p:extLst>
      <p:ext uri="{BB962C8B-B14F-4D97-AF65-F5344CB8AC3E}">
        <p14:creationId xmlns:p14="http://schemas.microsoft.com/office/powerpoint/2010/main" val="3249109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202;p26"/>
          <p:cNvSpPr txBox="1">
            <a:spLocks noGrp="1"/>
          </p:cNvSpPr>
          <p:nvPr>
            <p:ph type="title"/>
          </p:nvPr>
        </p:nvSpPr>
        <p:spPr>
          <a:xfrm>
            <a:off x="804102" y="240509"/>
            <a:ext cx="7798777" cy="640198"/>
          </a:xfrm>
          <a:prstGeom prst="rect">
            <a:avLst/>
          </a:prstGeom>
          <a:noFill/>
          <a:ln>
            <a:noFill/>
          </a:ln>
        </p:spPr>
        <p:txBody>
          <a:bodyPr spcFirstLastPara="1" wrap="square" lIns="68575" tIns="34275" rIns="68575" bIns="34275" anchor="ctr" anchorCtr="0">
            <a:noAutofit/>
          </a:bodyPr>
          <a:lstStyle/>
          <a:p>
            <a:pPr lvl="0" algn="ctr"/>
            <a:r>
              <a:rPr lang="es-CO" dirty="0"/>
              <a:t>Tenga a la mano los siguientes datos</a:t>
            </a:r>
          </a:p>
        </p:txBody>
      </p:sp>
      <p:graphicFrame>
        <p:nvGraphicFramePr>
          <p:cNvPr id="16" name="Diagrama 2"/>
          <p:cNvGraphicFramePr/>
          <p:nvPr>
            <p:extLst>
              <p:ext uri="{D42A27DB-BD31-4B8C-83A1-F6EECF244321}">
                <p14:modId xmlns:p14="http://schemas.microsoft.com/office/powerpoint/2010/main" val="646377502"/>
              </p:ext>
            </p:extLst>
          </p:nvPr>
        </p:nvGraphicFramePr>
        <p:xfrm>
          <a:off x="230065" y="653661"/>
          <a:ext cx="8685335" cy="29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2 Marcador de contenido"/>
          <p:cNvSpPr txBox="1">
            <a:spLocks/>
          </p:cNvSpPr>
          <p:nvPr/>
        </p:nvSpPr>
        <p:spPr bwMode="auto">
          <a:xfrm>
            <a:off x="0" y="3487939"/>
            <a:ext cx="8747760" cy="32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es-CO" sz="1200" b="1" i="1" dirty="0">
                <a:solidFill>
                  <a:srgbClr val="0054BC"/>
                </a:solidFill>
                <a:latin typeface="Work Sans Light"/>
                <a:ea typeface="Work Sans Light"/>
                <a:cs typeface="Work Sans Light"/>
                <a:sym typeface="Work Sans Light"/>
              </a:rPr>
              <a:t>Recuerde</a:t>
            </a:r>
            <a:r>
              <a:rPr lang="es-CO" sz="1200" i="1" dirty="0">
                <a:solidFill>
                  <a:srgbClr val="0054BC"/>
                </a:solidFill>
                <a:latin typeface="Work Sans Light"/>
                <a:ea typeface="Work Sans Light"/>
                <a:cs typeface="Work Sans Light"/>
                <a:sym typeface="Work Sans Light"/>
              </a:rPr>
              <a:t>: Los parientes que debe registrar en su declaración corresponden a su: madre/padre; cónyuge; hijo(a); hermano(a); compañero permanente.</a:t>
            </a:r>
          </a:p>
        </p:txBody>
      </p:sp>
      <p:sp>
        <p:nvSpPr>
          <p:cNvPr id="18" name="Marcador de texto 2"/>
          <p:cNvSpPr txBox="1">
            <a:spLocks/>
          </p:cNvSpPr>
          <p:nvPr/>
        </p:nvSpPr>
        <p:spPr>
          <a:xfrm>
            <a:off x="230066" y="4274820"/>
            <a:ext cx="8685334" cy="54333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CO" sz="1600" b="1" dirty="0">
                <a:solidFill>
                  <a:srgbClr val="0066CD"/>
                </a:solidFill>
                <a:latin typeface="Work Sans"/>
                <a:ea typeface="Work Sans"/>
                <a:cs typeface="Work Sans"/>
                <a:sym typeface="Work Sans"/>
              </a:rPr>
              <a:t>Antes de diligenciar su Declaración de Bienes y Rentas, asegúrese de tener estos datos definidos para que no tenga problemas a la hora de registrar la información.</a:t>
            </a:r>
          </a:p>
        </p:txBody>
      </p:sp>
    </p:spTree>
    <p:extLst>
      <p:ext uri="{BB962C8B-B14F-4D97-AF65-F5344CB8AC3E}">
        <p14:creationId xmlns:p14="http://schemas.microsoft.com/office/powerpoint/2010/main" val="3150300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2;p26"/>
          <p:cNvSpPr txBox="1">
            <a:spLocks noGrp="1"/>
          </p:cNvSpPr>
          <p:nvPr>
            <p:ph type="title"/>
          </p:nvPr>
        </p:nvSpPr>
        <p:spPr>
          <a:xfrm>
            <a:off x="1047751" y="192903"/>
            <a:ext cx="7267574" cy="393371"/>
          </a:xfrm>
          <a:prstGeom prst="rect">
            <a:avLst/>
          </a:prstGeom>
          <a:noFill/>
          <a:ln>
            <a:noFill/>
          </a:ln>
        </p:spPr>
        <p:txBody>
          <a:bodyPr spcFirstLastPara="1" wrap="square" lIns="68575" tIns="34275" rIns="68575" bIns="34275" anchor="ctr" anchorCtr="0">
            <a:noAutofit/>
          </a:bodyPr>
          <a:lstStyle/>
          <a:p>
            <a:pPr lvl="0" algn="ctr"/>
            <a:r>
              <a:rPr lang="es-CO" dirty="0"/>
              <a:t>Declaración de Bienes y Rentas</a:t>
            </a:r>
          </a:p>
        </p:txBody>
      </p:sp>
      <p:pic>
        <p:nvPicPr>
          <p:cNvPr id="11" name="Imagen 17"/>
          <p:cNvPicPr>
            <a:picLocks noChangeAspect="1"/>
          </p:cNvPicPr>
          <p:nvPr/>
        </p:nvPicPr>
        <p:blipFill>
          <a:blip r:embed="rId2"/>
          <a:stretch>
            <a:fillRect/>
          </a:stretch>
        </p:blipFill>
        <p:spPr>
          <a:xfrm>
            <a:off x="840895" y="911815"/>
            <a:ext cx="7722394" cy="3971925"/>
          </a:xfrm>
          <a:prstGeom prst="rect">
            <a:avLst/>
          </a:prstGeom>
        </p:spPr>
      </p:pic>
      <p:sp>
        <p:nvSpPr>
          <p:cNvPr id="12" name="Elipse 18"/>
          <p:cNvSpPr/>
          <p:nvPr/>
        </p:nvSpPr>
        <p:spPr>
          <a:xfrm>
            <a:off x="1988317" y="2122714"/>
            <a:ext cx="3450772" cy="609601"/>
          </a:xfrm>
          <a:prstGeom prst="ellipse">
            <a:avLst/>
          </a:prstGeom>
          <a:noFill/>
          <a:ln w="825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s-ES"/>
          </a:p>
        </p:txBody>
      </p:sp>
    </p:spTree>
    <p:extLst>
      <p:ext uri="{BB962C8B-B14F-4D97-AF65-F5344CB8AC3E}">
        <p14:creationId xmlns:p14="http://schemas.microsoft.com/office/powerpoint/2010/main" val="2502772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2;p26"/>
          <p:cNvSpPr txBox="1">
            <a:spLocks noGrp="1"/>
          </p:cNvSpPr>
          <p:nvPr>
            <p:ph type="title"/>
          </p:nvPr>
        </p:nvSpPr>
        <p:spPr>
          <a:xfrm>
            <a:off x="1047751" y="192903"/>
            <a:ext cx="7267574" cy="393371"/>
          </a:xfrm>
          <a:prstGeom prst="rect">
            <a:avLst/>
          </a:prstGeom>
          <a:noFill/>
          <a:ln>
            <a:noFill/>
          </a:ln>
        </p:spPr>
        <p:txBody>
          <a:bodyPr spcFirstLastPara="1" wrap="square" lIns="68575" tIns="34275" rIns="68575" bIns="34275" anchor="ctr" anchorCtr="0">
            <a:noAutofit/>
          </a:bodyPr>
          <a:lstStyle/>
          <a:p>
            <a:pPr lvl="0" algn="ctr"/>
            <a:r>
              <a:rPr lang="es-CO" dirty="0"/>
              <a:t>Imprima su última declaración</a:t>
            </a:r>
          </a:p>
        </p:txBody>
      </p:sp>
      <p:sp>
        <p:nvSpPr>
          <p:cNvPr id="5" name="2 Marcador de contenido"/>
          <p:cNvSpPr txBox="1">
            <a:spLocks/>
          </p:cNvSpPr>
          <p:nvPr/>
        </p:nvSpPr>
        <p:spPr bwMode="auto">
          <a:xfrm>
            <a:off x="153871" y="3990380"/>
            <a:ext cx="8747760" cy="32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es-CO" sz="1200" b="1" i="1" dirty="0">
                <a:solidFill>
                  <a:srgbClr val="0054BC"/>
                </a:solidFill>
                <a:latin typeface="Work Sans Light"/>
                <a:ea typeface="Work Sans Light"/>
                <a:cs typeface="Work Sans Light"/>
                <a:sym typeface="Work Sans Light"/>
              </a:rPr>
              <a:t>Recuerde</a:t>
            </a:r>
            <a:r>
              <a:rPr lang="es-CO" sz="1200" i="1" dirty="0">
                <a:solidFill>
                  <a:srgbClr val="0054BC"/>
                </a:solidFill>
                <a:latin typeface="Work Sans Light"/>
                <a:ea typeface="Work Sans Light"/>
                <a:cs typeface="Work Sans Light"/>
                <a:sym typeface="Work Sans Light"/>
              </a:rPr>
              <a:t>: Luego de diligenciar y guardar completamente su declaración, revise el “Histórico de bienes y rentas” para imprimirla en el formato de la Función Pública. Recuerde que el sistema cierra la sesión después de un tiempo de inactividad. Una vez suceda esto e inicie nuevamente, la declaración que le dejará hacer el sistema será de tipo “modificar los datos” y será esta la que deba imprimir y entregar a su entidad. Por eso se recomienda tener todos los datos a la mano primero.</a:t>
            </a:r>
          </a:p>
        </p:txBody>
      </p:sp>
      <p:pic>
        <p:nvPicPr>
          <p:cNvPr id="6" name="Imagen 2"/>
          <p:cNvPicPr>
            <a:picLocks noChangeAspect="1"/>
          </p:cNvPicPr>
          <p:nvPr/>
        </p:nvPicPr>
        <p:blipFill>
          <a:blip r:embed="rId2"/>
          <a:stretch>
            <a:fillRect/>
          </a:stretch>
        </p:blipFill>
        <p:spPr>
          <a:xfrm>
            <a:off x="153871" y="1313940"/>
            <a:ext cx="2185988" cy="735806"/>
          </a:xfrm>
          <a:prstGeom prst="rect">
            <a:avLst/>
          </a:prstGeom>
        </p:spPr>
      </p:pic>
      <p:pic>
        <p:nvPicPr>
          <p:cNvPr id="8" name="Imagen 6"/>
          <p:cNvPicPr>
            <a:picLocks noChangeAspect="1"/>
          </p:cNvPicPr>
          <p:nvPr/>
        </p:nvPicPr>
        <p:blipFill>
          <a:blip r:embed="rId3"/>
          <a:stretch>
            <a:fillRect/>
          </a:stretch>
        </p:blipFill>
        <p:spPr>
          <a:xfrm>
            <a:off x="2537900" y="1313939"/>
            <a:ext cx="6510292" cy="2358627"/>
          </a:xfrm>
          <a:prstGeom prst="rect">
            <a:avLst/>
          </a:prstGeom>
        </p:spPr>
      </p:pic>
      <p:sp>
        <p:nvSpPr>
          <p:cNvPr id="9" name="20 Rectángulo"/>
          <p:cNvSpPr/>
          <p:nvPr/>
        </p:nvSpPr>
        <p:spPr>
          <a:xfrm>
            <a:off x="2537900" y="1313938"/>
            <a:ext cx="6510292" cy="446315"/>
          </a:xfrm>
          <a:prstGeom prst="rect">
            <a:avLst/>
          </a:prstGeom>
          <a:noFill/>
          <a:ln w="635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s-CO"/>
          </a:p>
        </p:txBody>
      </p:sp>
    </p:spTree>
    <p:extLst>
      <p:ext uri="{BB962C8B-B14F-4D97-AF65-F5344CB8AC3E}">
        <p14:creationId xmlns:p14="http://schemas.microsoft.com/office/powerpoint/2010/main" val="322479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2;p26"/>
          <p:cNvSpPr txBox="1">
            <a:spLocks noGrp="1"/>
          </p:cNvSpPr>
          <p:nvPr>
            <p:ph type="title"/>
          </p:nvPr>
        </p:nvSpPr>
        <p:spPr>
          <a:xfrm>
            <a:off x="1047751" y="192903"/>
            <a:ext cx="7267574" cy="393371"/>
          </a:xfrm>
          <a:prstGeom prst="rect">
            <a:avLst/>
          </a:prstGeom>
          <a:noFill/>
          <a:ln>
            <a:noFill/>
          </a:ln>
        </p:spPr>
        <p:txBody>
          <a:bodyPr spcFirstLastPara="1" wrap="square" lIns="68575" tIns="34275" rIns="68575" bIns="34275" anchor="ctr" anchorCtr="0">
            <a:noAutofit/>
          </a:bodyPr>
          <a:lstStyle/>
          <a:p>
            <a:pPr lvl="0" algn="ctr"/>
            <a:r>
              <a:rPr lang="es-CO" dirty="0"/>
              <a:t>Imprima su última declaración</a:t>
            </a:r>
          </a:p>
        </p:txBody>
      </p:sp>
      <p:sp>
        <p:nvSpPr>
          <p:cNvPr id="5" name="2 Marcador de contenido"/>
          <p:cNvSpPr txBox="1">
            <a:spLocks/>
          </p:cNvSpPr>
          <p:nvPr/>
        </p:nvSpPr>
        <p:spPr bwMode="auto">
          <a:xfrm>
            <a:off x="153871" y="2435468"/>
            <a:ext cx="3380637" cy="1878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es-CO" sz="1200" b="1" i="1" dirty="0">
                <a:solidFill>
                  <a:srgbClr val="0054BC"/>
                </a:solidFill>
                <a:latin typeface="Work Sans Light"/>
                <a:ea typeface="Work Sans Light"/>
                <a:cs typeface="Work Sans Light"/>
                <a:sym typeface="Work Sans Light"/>
              </a:rPr>
              <a:t>Recuerde</a:t>
            </a:r>
            <a:r>
              <a:rPr lang="es-CO" sz="1200" i="1" dirty="0">
                <a:solidFill>
                  <a:srgbClr val="0054BC"/>
                </a:solidFill>
                <a:latin typeface="Work Sans Light"/>
                <a:ea typeface="Work Sans Light"/>
                <a:cs typeface="Work Sans Light"/>
                <a:sym typeface="Work Sans Light"/>
              </a:rPr>
              <a:t>: con el botón “Imprimir formato de declaración” no solamente va a poder imprimir sus datos en el formato desarrollado por la Función Pública, sino también va a poder exportar esta información en formato XPS o PDF.</a:t>
            </a:r>
          </a:p>
        </p:txBody>
      </p:sp>
      <p:pic>
        <p:nvPicPr>
          <p:cNvPr id="10" name="Imagen 1"/>
          <p:cNvPicPr>
            <a:picLocks noChangeAspect="1"/>
          </p:cNvPicPr>
          <p:nvPr/>
        </p:nvPicPr>
        <p:blipFill>
          <a:blip r:embed="rId2"/>
          <a:stretch>
            <a:fillRect/>
          </a:stretch>
        </p:blipFill>
        <p:spPr>
          <a:xfrm>
            <a:off x="3722915" y="931408"/>
            <a:ext cx="5193597" cy="4106359"/>
          </a:xfrm>
          <a:prstGeom prst="rect">
            <a:avLst/>
          </a:prstGeom>
        </p:spPr>
      </p:pic>
    </p:spTree>
    <p:extLst>
      <p:ext uri="{BB962C8B-B14F-4D97-AF65-F5344CB8AC3E}">
        <p14:creationId xmlns:p14="http://schemas.microsoft.com/office/powerpoint/2010/main" val="4163268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4"/>
          <p:cNvSpPr txBox="1">
            <a:spLocks/>
          </p:cNvSpPr>
          <p:nvPr/>
        </p:nvSpPr>
        <p:spPr>
          <a:xfrm>
            <a:off x="524436" y="555945"/>
            <a:ext cx="7941470" cy="4289640"/>
          </a:xfrm>
          <a:prstGeom prst="rect">
            <a:avLst/>
          </a:prstGeom>
          <a:noFill/>
          <a:ln>
            <a:noFill/>
          </a:ln>
        </p:spPr>
        <p:txBody>
          <a:bodyPr spcFirstLastPara="1" wrap="square" lIns="68575" tIns="34275" rIns="68575" bIns="34275"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3000" b="0" i="0" u="none" strike="noStrike" cap="none">
                <a:solidFill>
                  <a:srgbClr val="0066CD"/>
                </a:solidFill>
                <a:latin typeface="Work Sans Light"/>
                <a:ea typeface="Work Sans Light"/>
                <a:cs typeface="Work Sans Light"/>
                <a:sym typeface="Work Sans Light"/>
              </a:defRPr>
            </a:lvl1pPr>
            <a:lvl2pPr marR="0" lvl="1"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9pPr>
          </a:lstStyle>
          <a:p>
            <a:pPr algn="just"/>
            <a:r>
              <a:rPr lang="es-CO" sz="2800" dirty="0"/>
              <a:t>“Luego de imprimir la declaración, deberá firmarla y entregarla al área de talento humano de su entidad para cumplir lo establecido por la normatividad vigente en los plazos establecidos</a:t>
            </a:r>
            <a:r>
              <a:rPr lang="es-CO" sz="2800" dirty="0" smtClean="0"/>
              <a:t>.” </a:t>
            </a:r>
            <a:r>
              <a:rPr lang="es-CO" sz="2800" dirty="0" smtClean="0">
                <a:solidFill>
                  <a:srgbClr val="FF0000"/>
                </a:solidFill>
              </a:rPr>
              <a:t>(Para esta oportunidad deberá enviarla al correo declaracionbienesrentas@unicauca.edu.co)</a:t>
            </a:r>
            <a:endParaRPr lang="es-CO" sz="2800" dirty="0">
              <a:solidFill>
                <a:srgbClr val="FF0000"/>
              </a:solidFill>
            </a:endParaRPr>
          </a:p>
        </p:txBody>
      </p:sp>
    </p:spTree>
    <p:extLst>
      <p:ext uri="{BB962C8B-B14F-4D97-AF65-F5344CB8AC3E}">
        <p14:creationId xmlns:p14="http://schemas.microsoft.com/office/powerpoint/2010/main" val="630702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4"/>
          <p:cNvSpPr txBox="1">
            <a:spLocks/>
          </p:cNvSpPr>
          <p:nvPr/>
        </p:nvSpPr>
        <p:spPr>
          <a:xfrm>
            <a:off x="965770" y="555945"/>
            <a:ext cx="7500135" cy="4289640"/>
          </a:xfrm>
          <a:prstGeom prst="rect">
            <a:avLst/>
          </a:prstGeom>
          <a:noFill/>
          <a:ln>
            <a:noFill/>
          </a:ln>
        </p:spPr>
        <p:txBody>
          <a:bodyPr spcFirstLastPara="1" wrap="square" lIns="68575" tIns="34275" rIns="68575" bIns="34275"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3000" b="0" i="0" u="none" strike="noStrike" cap="none">
                <a:solidFill>
                  <a:srgbClr val="0066CD"/>
                </a:solidFill>
                <a:latin typeface="Work Sans Light"/>
                <a:ea typeface="Work Sans Light"/>
                <a:cs typeface="Work Sans Light"/>
                <a:sym typeface="Work Sans Light"/>
              </a:defRPr>
            </a:lvl1pPr>
            <a:lvl2pPr marR="0" lvl="1"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9pPr>
          </a:lstStyle>
          <a:p>
            <a:pPr algn="just"/>
            <a:r>
              <a:rPr lang="es-CO" sz="3200" dirty="0"/>
              <a:t>“Si tiene alguna dificultad técnica al momento de diligenciar el formato de hoja de vida o de bienes y rentas, escriba su caso a </a:t>
            </a:r>
            <a:r>
              <a:rPr lang="es-CO" sz="3200" dirty="0">
                <a:hlinkClick r:id="rId2"/>
              </a:rPr>
              <a:t>soportesigep@funcionpublica.gov.co</a:t>
            </a:r>
            <a:r>
              <a:rPr lang="es-CO" sz="3200" dirty="0"/>
              <a:t> , comente su caso al detalle y anexe pantallazos que permitan ver en qué consiste el problema para dar una solución efectiva.”</a:t>
            </a:r>
          </a:p>
        </p:txBody>
      </p:sp>
    </p:spTree>
    <p:extLst>
      <p:ext uri="{BB962C8B-B14F-4D97-AF65-F5344CB8AC3E}">
        <p14:creationId xmlns:p14="http://schemas.microsoft.com/office/powerpoint/2010/main" val="231965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subTitle" idx="4294967295"/>
          </p:nvPr>
        </p:nvSpPr>
        <p:spPr>
          <a:xfrm>
            <a:off x="3768725" y="2553350"/>
            <a:ext cx="5127000" cy="1328400"/>
          </a:xfrm>
          <a:prstGeom prst="rect">
            <a:avLst/>
          </a:prstGeom>
          <a:noFill/>
          <a:ln>
            <a:noFill/>
          </a:ln>
        </p:spPr>
        <p:txBody>
          <a:bodyPr spcFirstLastPara="1" wrap="square" lIns="68575" tIns="34275" rIns="68575" bIns="34275" anchor="t" anchorCtr="0">
            <a:noAutofit/>
          </a:bodyPr>
          <a:lstStyle/>
          <a:p>
            <a:pPr marL="95250" indent="0">
              <a:buNone/>
            </a:pPr>
            <a:r>
              <a:rPr lang="es-CO" sz="1600" dirty="0">
                <a:solidFill>
                  <a:schemeClr val="bg1"/>
                </a:solidFill>
              </a:rPr>
              <a:t>Con su USUARIO y CONTRASEÑA enviada a su correo electrónico.</a:t>
            </a:r>
          </a:p>
          <a:p>
            <a:pPr marL="95250" indent="0">
              <a:buNone/>
            </a:pPr>
            <a:endParaRPr lang="es-CO" sz="1600" dirty="0">
              <a:solidFill>
                <a:schemeClr val="bg1"/>
              </a:solidFill>
            </a:endParaRPr>
          </a:p>
          <a:p>
            <a:pPr marL="95250" indent="0">
              <a:buNone/>
            </a:pPr>
            <a:r>
              <a:rPr lang="es-ES_tradnl" sz="1600" b="1" i="1" dirty="0">
                <a:solidFill>
                  <a:schemeClr val="bg1"/>
                </a:solidFill>
              </a:rPr>
              <a:t>Responsable</a:t>
            </a:r>
            <a:r>
              <a:rPr lang="es-ES_tradnl" sz="1600" i="1" dirty="0">
                <a:solidFill>
                  <a:schemeClr val="bg1"/>
                </a:solidFill>
              </a:rPr>
              <a:t>: el SERVIDOR PÚBLICO</a:t>
            </a:r>
          </a:p>
          <a:p>
            <a:pPr marL="95250" indent="0">
              <a:buNone/>
            </a:pPr>
            <a:endParaRPr lang="es-CO" sz="1600" dirty="0">
              <a:solidFill>
                <a:schemeClr val="bg1"/>
              </a:solidFill>
            </a:endParaRPr>
          </a:p>
        </p:txBody>
      </p:sp>
      <p:sp>
        <p:nvSpPr>
          <p:cNvPr id="141" name="Google Shape;141;p22"/>
          <p:cNvSpPr txBox="1">
            <a:spLocks noGrp="1"/>
          </p:cNvSpPr>
          <p:nvPr>
            <p:ph type="title"/>
          </p:nvPr>
        </p:nvSpPr>
        <p:spPr>
          <a:xfrm>
            <a:off x="3761125" y="1733025"/>
            <a:ext cx="4752600" cy="643800"/>
          </a:xfrm>
          <a:prstGeom prst="rect">
            <a:avLst/>
          </a:prstGeom>
          <a:noFill/>
          <a:ln>
            <a:noFill/>
          </a:ln>
        </p:spPr>
        <p:txBody>
          <a:bodyPr spcFirstLastPara="1" wrap="square" lIns="68575" tIns="34275" rIns="68575" bIns="34275" anchor="ctr" anchorCtr="0">
            <a:noAutofit/>
          </a:bodyPr>
          <a:lstStyle/>
          <a:p>
            <a:pPr marL="139700" lvl="0" indent="0"/>
            <a:r>
              <a:rPr lang="es-CO" sz="3200" dirty="0"/>
              <a:t>Inicie sesión en el SIGEP.</a:t>
            </a:r>
            <a:endParaRPr lang="es-CO" dirty="0"/>
          </a:p>
        </p:txBody>
      </p:sp>
      <p:sp>
        <p:nvSpPr>
          <p:cNvPr id="142" name="Google Shape;142;p22"/>
          <p:cNvSpPr txBox="1">
            <a:spLocks noGrp="1"/>
          </p:cNvSpPr>
          <p:nvPr>
            <p:ph type="title"/>
          </p:nvPr>
        </p:nvSpPr>
        <p:spPr>
          <a:xfrm>
            <a:off x="641750" y="1317111"/>
            <a:ext cx="2708700" cy="643800"/>
          </a:xfrm>
          <a:prstGeom prst="rect">
            <a:avLst/>
          </a:prstGeom>
          <a:noFill/>
          <a:ln>
            <a:noFill/>
          </a:ln>
        </p:spPr>
        <p:txBody>
          <a:bodyPr spcFirstLastPara="1" wrap="square" lIns="68575" tIns="34275" rIns="68575" bIns="34275" anchor="ctr" anchorCtr="0">
            <a:noAutofit/>
          </a:bodyPr>
          <a:lstStyle/>
          <a:p>
            <a:pPr marL="0" lvl="0" indent="0" algn="r" rtl="0">
              <a:lnSpc>
                <a:spcPct val="90000"/>
              </a:lnSpc>
              <a:spcBef>
                <a:spcPts val="0"/>
              </a:spcBef>
              <a:spcAft>
                <a:spcPts val="0"/>
              </a:spcAft>
              <a:buSzPts val="1400"/>
              <a:buNone/>
            </a:pPr>
            <a:r>
              <a:rPr lang="es-CO" sz="7200" b="1">
                <a:latin typeface="Work Sans"/>
                <a:ea typeface="Work Sans"/>
                <a:cs typeface="Work Sans"/>
                <a:sym typeface="Work Sans"/>
              </a:rPr>
              <a:t>01.</a:t>
            </a:r>
            <a:endParaRPr sz="7200" b="1">
              <a:solidFill>
                <a:srgbClr val="FFFFFF"/>
              </a:solidFill>
              <a:latin typeface="Work Sans"/>
              <a:ea typeface="Work Sans"/>
              <a:cs typeface="Work Sans"/>
              <a:sym typeface="Work Sans"/>
            </a:endParaRPr>
          </a:p>
        </p:txBody>
      </p:sp>
    </p:spTree>
    <p:extLst>
      <p:ext uri="{BB962C8B-B14F-4D97-AF65-F5344CB8AC3E}">
        <p14:creationId xmlns:p14="http://schemas.microsoft.com/office/powerpoint/2010/main" val="2866323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1"/>
          <p:cNvSpPr txBox="1">
            <a:spLocks noGrp="1"/>
          </p:cNvSpPr>
          <p:nvPr>
            <p:ph type="title"/>
          </p:nvPr>
        </p:nvSpPr>
        <p:spPr>
          <a:xfrm>
            <a:off x="3371413" y="583887"/>
            <a:ext cx="4507837" cy="1312269"/>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rgbClr val="FFFFFF"/>
              </a:buClr>
              <a:buSzPts val="3500"/>
              <a:buFont typeface="Work Sans SemiBold"/>
              <a:buNone/>
            </a:pPr>
            <a:r>
              <a:rPr lang="es-ES" sz="5400" b="1" dirty="0"/>
              <a:t>¡Gracias!</a:t>
            </a:r>
            <a:endParaRPr sz="5400" b="1" dirty="0"/>
          </a:p>
        </p:txBody>
      </p:sp>
      <p:sp>
        <p:nvSpPr>
          <p:cNvPr id="3" name="CuadroTexto 9"/>
          <p:cNvSpPr txBox="1"/>
          <p:nvPr/>
        </p:nvSpPr>
        <p:spPr>
          <a:xfrm>
            <a:off x="3371413" y="3077813"/>
            <a:ext cx="5144373" cy="152349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s-ES_tradnl" sz="1400" b="1" i="0" u="none" strike="noStrike" kern="1200" cap="none" spc="0" normalizeH="0" baseline="0" noProof="0" dirty="0">
                <a:ln>
                  <a:noFill/>
                </a:ln>
                <a:solidFill>
                  <a:srgbClr val="FFFFFF"/>
                </a:solidFill>
                <a:effectLst/>
                <a:uLnTx/>
                <a:uFillTx/>
                <a:latin typeface="Work Sans" panose="020B0604020202020204" charset="0"/>
                <a:ea typeface="Arial" charset="0"/>
                <a:cs typeface="Arial" charset="0"/>
                <a:sym typeface="Arial"/>
              </a:rPr>
              <a:t>Carrera 6 No 12-62, Bogotá D.C., Colombia</a:t>
            </a:r>
          </a:p>
          <a:p>
            <a:pPr marL="285750" marR="0" lvl="0" indent="-285750" algn="l" defTabSz="914400" rtl="0" eaLnBrk="1" fontAlgn="auto" latinLnBrk="0" hangingPunct="1">
              <a:lnSpc>
                <a:spcPct val="150000"/>
              </a:lnSpc>
              <a:spcBef>
                <a:spcPts val="0"/>
              </a:spcBef>
              <a:spcAft>
                <a:spcPts val="0"/>
              </a:spcAft>
              <a:buClr>
                <a:srgbClr val="FFFFFF"/>
              </a:buClr>
              <a:buSzPct val="125000"/>
              <a:buFont typeface="Wingdings" panose="05000000000000000000" pitchFamily="2" charset="2"/>
              <a:buChar char="("/>
              <a:tabLst/>
              <a:defRPr/>
            </a:pPr>
            <a:r>
              <a:rPr kumimoji="0" lang="es-ES_tradnl" sz="1200" b="1" i="0" u="none" strike="noStrike" kern="1200" cap="none" spc="0" normalizeH="0" baseline="0" noProof="0" dirty="0">
                <a:ln>
                  <a:noFill/>
                </a:ln>
                <a:solidFill>
                  <a:srgbClr val="FFFFFF"/>
                </a:solidFill>
                <a:effectLst/>
                <a:uLnTx/>
                <a:uFillTx/>
                <a:latin typeface="Work Sans" panose="020B0604020202020204" charset="0"/>
                <a:ea typeface="Arial" charset="0"/>
                <a:cs typeface="Arial" charset="0"/>
                <a:sym typeface="Arial"/>
              </a:rPr>
              <a:t>7395656 Fax: 7395657</a:t>
            </a:r>
          </a:p>
          <a:p>
            <a:pPr marL="285750" marR="0" lvl="0" indent="-285750" algn="l" defTabSz="914400" rtl="0" eaLnBrk="1" fontAlgn="auto" latinLnBrk="0" hangingPunct="1">
              <a:lnSpc>
                <a:spcPct val="150000"/>
              </a:lnSpc>
              <a:spcBef>
                <a:spcPts val="0"/>
              </a:spcBef>
              <a:spcAft>
                <a:spcPts val="0"/>
              </a:spcAft>
              <a:buClr>
                <a:srgbClr val="FFFFFF"/>
              </a:buClr>
              <a:buSzPct val="125000"/>
              <a:buFont typeface="Wingdings" panose="05000000000000000000" pitchFamily="2" charset="2"/>
              <a:buChar char="("/>
              <a:tabLst/>
              <a:defRPr/>
            </a:pPr>
            <a:r>
              <a:rPr kumimoji="0" lang="es-CO" sz="1200" b="1" i="0" u="none" strike="noStrike" kern="1200" cap="none" spc="0" normalizeH="0" baseline="0" noProof="0" dirty="0">
                <a:ln>
                  <a:noFill/>
                </a:ln>
                <a:solidFill>
                  <a:srgbClr val="FFFFFF"/>
                </a:solidFill>
                <a:effectLst/>
                <a:uLnTx/>
                <a:uFillTx/>
                <a:latin typeface="Work Sans" panose="020B0604020202020204" charset="0"/>
                <a:ea typeface="Arial" charset="0"/>
                <a:cs typeface="Arial" charset="0"/>
                <a:sym typeface="Arial"/>
              </a:rPr>
              <a:t>Línea gratuita de atención al usuario: 018000 917770</a:t>
            </a:r>
          </a:p>
          <a:p>
            <a:pPr marL="285750" marR="0" lvl="0" indent="-285750" algn="l" defTabSz="914400" rtl="0" eaLnBrk="1" fontAlgn="auto" latinLnBrk="0" hangingPunct="1">
              <a:lnSpc>
                <a:spcPct val="150000"/>
              </a:lnSpc>
              <a:spcBef>
                <a:spcPts val="0"/>
              </a:spcBef>
              <a:spcAft>
                <a:spcPts val="0"/>
              </a:spcAft>
              <a:buClr>
                <a:srgbClr val="FFFFFF"/>
              </a:buClr>
              <a:buSzPct val="125000"/>
              <a:buFont typeface="Wingdings" panose="05000000000000000000" pitchFamily="2" charset="2"/>
              <a:buChar char="8"/>
              <a:tabLst/>
              <a:defRPr/>
            </a:pPr>
            <a:r>
              <a:rPr kumimoji="0" lang="es-ES_tradnl" sz="1200" b="1" i="0" u="none" strike="noStrike" kern="1200" cap="none" spc="0" normalizeH="0" baseline="0" noProof="0" dirty="0">
                <a:ln>
                  <a:noFill/>
                </a:ln>
                <a:solidFill>
                  <a:srgbClr val="FFFFFF"/>
                </a:solidFill>
                <a:effectLst/>
                <a:uLnTx/>
                <a:uFillTx/>
                <a:latin typeface="Work Sans" panose="020B0604020202020204" charset="0"/>
                <a:ea typeface="Arial" charset="0"/>
                <a:cs typeface="Arial" charset="0"/>
                <a:sym typeface="Arial"/>
              </a:rPr>
              <a:t>www.funcionpublica.gov.co</a:t>
            </a:r>
          </a:p>
          <a:p>
            <a:pPr marL="285750" marR="0" lvl="0" indent="-285750" algn="l" defTabSz="914400" rtl="0" eaLnBrk="1" fontAlgn="auto" latinLnBrk="0" hangingPunct="1">
              <a:lnSpc>
                <a:spcPct val="150000"/>
              </a:lnSpc>
              <a:spcBef>
                <a:spcPts val="0"/>
              </a:spcBef>
              <a:spcAft>
                <a:spcPts val="0"/>
              </a:spcAft>
              <a:buClr>
                <a:srgbClr val="FFFFFF"/>
              </a:buClr>
              <a:buSzPct val="125000"/>
              <a:buFont typeface="Wingdings" panose="05000000000000000000" pitchFamily="2" charset="2"/>
              <a:buChar char="*"/>
              <a:tabLst/>
              <a:defRPr/>
            </a:pPr>
            <a:r>
              <a:rPr kumimoji="0" lang="es-ES_tradnl" sz="1200" b="1" i="0" u="none" strike="noStrike" kern="1200" cap="none" spc="0" normalizeH="0" baseline="0" noProof="0" dirty="0">
                <a:ln>
                  <a:noFill/>
                </a:ln>
                <a:solidFill>
                  <a:srgbClr val="FFFFFF"/>
                </a:solidFill>
                <a:effectLst/>
                <a:uLnTx/>
                <a:uFillTx/>
                <a:latin typeface="Work Sans" panose="020B0604020202020204" charset="0"/>
                <a:ea typeface="Arial" charset="0"/>
                <a:cs typeface="Arial" charset="0"/>
                <a:sym typeface="Arial"/>
              </a:rPr>
              <a:t>eva@funcionpublica.gov.co</a:t>
            </a:r>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2605" y="2009234"/>
            <a:ext cx="4352654" cy="831579"/>
          </a:xfrm>
          <a:prstGeom prst="rect">
            <a:avLst/>
          </a:prstGeom>
        </p:spPr>
      </p:pic>
    </p:spTree>
    <p:extLst>
      <p:ext uri="{BB962C8B-B14F-4D97-AF65-F5344CB8AC3E}">
        <p14:creationId xmlns:p14="http://schemas.microsoft.com/office/powerpoint/2010/main" val="101273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4"/>
          <p:cNvSpPr txBox="1">
            <a:spLocks/>
          </p:cNvSpPr>
          <p:nvPr/>
        </p:nvSpPr>
        <p:spPr>
          <a:xfrm>
            <a:off x="965770" y="555945"/>
            <a:ext cx="7500135" cy="4289640"/>
          </a:xfrm>
          <a:prstGeom prst="rect">
            <a:avLst/>
          </a:prstGeom>
          <a:noFill/>
          <a:ln>
            <a:noFill/>
          </a:ln>
        </p:spPr>
        <p:txBody>
          <a:bodyPr spcFirstLastPara="1" wrap="square" lIns="68575" tIns="34275" rIns="68575" bIns="34275"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3000" b="0" i="0" u="none" strike="noStrike" cap="none">
                <a:solidFill>
                  <a:srgbClr val="0066CD"/>
                </a:solidFill>
                <a:latin typeface="Work Sans Light"/>
                <a:ea typeface="Work Sans Light"/>
                <a:cs typeface="Work Sans Light"/>
                <a:sym typeface="Work Sans Light"/>
              </a:defRPr>
            </a:lvl1pPr>
            <a:lvl2pPr marR="0" lvl="1"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9pPr>
          </a:lstStyle>
          <a:p>
            <a:pPr algn="just"/>
            <a:r>
              <a:rPr lang="es-CO" sz="4000" dirty="0"/>
              <a:t>“USUARIO es el número de identificación de cada persona. La CONSTRASEÑA es el acceso alfanumérico enviado a su correo electrónico cuando le dieron de alta por primera vez.”</a:t>
            </a:r>
          </a:p>
        </p:txBody>
      </p:sp>
    </p:spTree>
    <p:extLst>
      <p:ext uri="{BB962C8B-B14F-4D97-AF65-F5344CB8AC3E}">
        <p14:creationId xmlns:p14="http://schemas.microsoft.com/office/powerpoint/2010/main" val="995937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subTitle" idx="4294967295"/>
          </p:nvPr>
        </p:nvSpPr>
        <p:spPr>
          <a:xfrm>
            <a:off x="3768725" y="2553350"/>
            <a:ext cx="5127000" cy="1328400"/>
          </a:xfrm>
          <a:prstGeom prst="rect">
            <a:avLst/>
          </a:prstGeom>
          <a:noFill/>
          <a:ln>
            <a:noFill/>
          </a:ln>
        </p:spPr>
        <p:txBody>
          <a:bodyPr spcFirstLastPara="1" wrap="square" lIns="68575" tIns="34275" rIns="68575" bIns="34275" anchor="t" anchorCtr="0">
            <a:noAutofit/>
          </a:bodyPr>
          <a:lstStyle/>
          <a:p>
            <a:pPr marL="95250" indent="0">
              <a:buNone/>
            </a:pPr>
            <a:r>
              <a:rPr lang="es-CO" sz="1600" dirty="0">
                <a:solidFill>
                  <a:schemeClr val="bg1"/>
                </a:solidFill>
              </a:rPr>
              <a:t>Debe actualizarla completamente para que su entidad pueda revisarla y aprobarla.</a:t>
            </a:r>
          </a:p>
          <a:p>
            <a:pPr marL="95250" indent="0">
              <a:buNone/>
            </a:pPr>
            <a:endParaRPr lang="es-CO" sz="1600" dirty="0">
              <a:solidFill>
                <a:schemeClr val="bg1"/>
              </a:solidFill>
            </a:endParaRPr>
          </a:p>
          <a:p>
            <a:pPr marL="95250" indent="0">
              <a:buNone/>
            </a:pPr>
            <a:r>
              <a:rPr lang="es-ES_tradnl" sz="1600" b="1" i="1" dirty="0">
                <a:solidFill>
                  <a:schemeClr val="bg1"/>
                </a:solidFill>
              </a:rPr>
              <a:t>Responsable</a:t>
            </a:r>
            <a:r>
              <a:rPr lang="es-ES_tradnl" sz="1600" i="1" dirty="0">
                <a:solidFill>
                  <a:schemeClr val="bg1"/>
                </a:solidFill>
              </a:rPr>
              <a:t>: el SERVIDOR PÚBLICO</a:t>
            </a:r>
          </a:p>
          <a:p>
            <a:pPr marL="95250" indent="0">
              <a:buNone/>
            </a:pPr>
            <a:endParaRPr lang="es-CO" sz="1600" dirty="0">
              <a:solidFill>
                <a:schemeClr val="bg1"/>
              </a:solidFill>
            </a:endParaRPr>
          </a:p>
        </p:txBody>
      </p:sp>
      <p:sp>
        <p:nvSpPr>
          <p:cNvPr id="141" name="Google Shape;141;p22"/>
          <p:cNvSpPr txBox="1">
            <a:spLocks noGrp="1"/>
          </p:cNvSpPr>
          <p:nvPr>
            <p:ph type="title"/>
          </p:nvPr>
        </p:nvSpPr>
        <p:spPr>
          <a:xfrm>
            <a:off x="3761124" y="1433146"/>
            <a:ext cx="5233407" cy="943679"/>
          </a:xfrm>
          <a:prstGeom prst="rect">
            <a:avLst/>
          </a:prstGeom>
          <a:noFill/>
          <a:ln>
            <a:noFill/>
          </a:ln>
        </p:spPr>
        <p:txBody>
          <a:bodyPr spcFirstLastPara="1" wrap="square" lIns="68575" tIns="34275" rIns="68575" bIns="34275" anchor="ctr" anchorCtr="0">
            <a:noAutofit/>
          </a:bodyPr>
          <a:lstStyle/>
          <a:p>
            <a:pPr marL="139700" lvl="0" indent="0"/>
            <a:r>
              <a:rPr lang="es-CO" sz="3200" dirty="0"/>
              <a:t>Diligencie su Declaración de Bienes y Rentas.</a:t>
            </a:r>
            <a:endParaRPr lang="es-CO" dirty="0"/>
          </a:p>
        </p:txBody>
      </p:sp>
      <p:sp>
        <p:nvSpPr>
          <p:cNvPr id="142" name="Google Shape;142;p22"/>
          <p:cNvSpPr txBox="1">
            <a:spLocks noGrp="1"/>
          </p:cNvSpPr>
          <p:nvPr>
            <p:ph type="title"/>
          </p:nvPr>
        </p:nvSpPr>
        <p:spPr>
          <a:xfrm>
            <a:off x="641750" y="1317111"/>
            <a:ext cx="2708700" cy="643800"/>
          </a:xfrm>
          <a:prstGeom prst="rect">
            <a:avLst/>
          </a:prstGeom>
          <a:noFill/>
          <a:ln>
            <a:noFill/>
          </a:ln>
        </p:spPr>
        <p:txBody>
          <a:bodyPr spcFirstLastPara="1" wrap="square" lIns="68575" tIns="34275" rIns="68575" bIns="34275" anchor="ctr" anchorCtr="0">
            <a:noAutofit/>
          </a:bodyPr>
          <a:lstStyle/>
          <a:p>
            <a:pPr marL="0" lvl="0" indent="0" algn="r" rtl="0">
              <a:lnSpc>
                <a:spcPct val="90000"/>
              </a:lnSpc>
              <a:spcBef>
                <a:spcPts val="0"/>
              </a:spcBef>
              <a:spcAft>
                <a:spcPts val="0"/>
              </a:spcAft>
              <a:buSzPts val="1400"/>
              <a:buNone/>
            </a:pPr>
            <a:r>
              <a:rPr lang="es-CO" sz="7200" b="1" dirty="0">
                <a:latin typeface="Work Sans"/>
                <a:ea typeface="Work Sans"/>
                <a:cs typeface="Work Sans"/>
                <a:sym typeface="Work Sans"/>
              </a:rPr>
              <a:t>03.</a:t>
            </a:r>
            <a:endParaRPr sz="7200" b="1" dirty="0">
              <a:solidFill>
                <a:srgbClr val="FFFFFF"/>
              </a:solidFill>
              <a:latin typeface="Work Sans"/>
              <a:ea typeface="Work Sans"/>
              <a:cs typeface="Work Sans"/>
              <a:sym typeface="Work Sans"/>
            </a:endParaRPr>
          </a:p>
        </p:txBody>
      </p:sp>
    </p:spTree>
    <p:extLst>
      <p:ext uri="{BB962C8B-B14F-4D97-AF65-F5344CB8AC3E}">
        <p14:creationId xmlns:p14="http://schemas.microsoft.com/office/powerpoint/2010/main" val="825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body" idx="1"/>
          </p:nvPr>
        </p:nvSpPr>
        <p:spPr>
          <a:xfrm>
            <a:off x="257175" y="1136028"/>
            <a:ext cx="8620125" cy="1804503"/>
          </a:xfrm>
          <a:prstGeom prst="rect">
            <a:avLst/>
          </a:prstGeom>
          <a:noFill/>
          <a:ln>
            <a:noFill/>
          </a:ln>
        </p:spPr>
        <p:txBody>
          <a:bodyPr spcFirstLastPara="1" wrap="square" lIns="68575" tIns="34275" rIns="68575" bIns="34275" anchor="t" anchorCtr="0">
            <a:noAutofit/>
          </a:bodyPr>
          <a:lstStyle/>
          <a:p>
            <a:pPr marL="158750" indent="0" algn="just">
              <a:buNone/>
            </a:pPr>
            <a:r>
              <a:rPr lang="es-CO" sz="1600" dirty="0"/>
              <a:t>“</a:t>
            </a:r>
            <a:r>
              <a:rPr lang="es-CO" sz="1600" b="1" dirty="0"/>
              <a:t>Declaración de bienes y rentas y hoja de vida.</a:t>
            </a:r>
            <a:r>
              <a:rPr lang="es-CO" sz="1600" dirty="0"/>
              <a:t> Previo a la posesión de un empleo público, la persona deberá haber declarado bajo juramento el monto de sus bienes y rentas en el formato adoptado para el efecto por el Departamento Administrativo de la Función Pública, a través del Sistema de Información y Gestión del Empleo Público –SIGEP, de acuerdo con las condiciones señaladas en el Título 16 de la Parte 2 del Libro 2 del presente Decreto.</a:t>
            </a:r>
          </a:p>
          <a:p>
            <a:pPr marL="158750" indent="0" algn="just">
              <a:buNone/>
            </a:pPr>
            <a:r>
              <a:rPr lang="es-CO" sz="1600" dirty="0"/>
              <a:t>La anterior información sólo podrá ser utilizada para los fines y propósitos de la aplicación de las normas del servidor público y deberá ser actualizada cada año o al momento del retiro del servidor.</a:t>
            </a:r>
          </a:p>
          <a:p>
            <a:pPr marL="158750" indent="0" algn="just">
              <a:buNone/>
            </a:pPr>
            <a:r>
              <a:rPr lang="es-CO" sz="1600" dirty="0"/>
              <a:t>Así mismo, deberá haber diligenciado el formato de hoja de vida adoptado para el efecto por el Departamento Administrativo de la Función Pública, a través del Sistema de Información y Gestión del Empleo Público –SIGEP.”</a:t>
            </a:r>
          </a:p>
        </p:txBody>
      </p:sp>
      <p:sp>
        <p:nvSpPr>
          <p:cNvPr id="202" name="Google Shape;202;p26"/>
          <p:cNvSpPr txBox="1">
            <a:spLocks noGrp="1"/>
          </p:cNvSpPr>
          <p:nvPr>
            <p:ph type="title"/>
          </p:nvPr>
        </p:nvSpPr>
        <p:spPr>
          <a:xfrm>
            <a:off x="1216451" y="492228"/>
            <a:ext cx="6974080" cy="643800"/>
          </a:xfrm>
          <a:prstGeom prst="rect">
            <a:avLst/>
          </a:prstGeom>
          <a:noFill/>
          <a:ln>
            <a:noFill/>
          </a:ln>
        </p:spPr>
        <p:txBody>
          <a:bodyPr spcFirstLastPara="1" wrap="square" lIns="68575" tIns="34275" rIns="68575" bIns="34275" anchor="ctr" anchorCtr="0">
            <a:noAutofit/>
          </a:bodyPr>
          <a:lstStyle/>
          <a:p>
            <a:pPr lvl="0" algn="ctr"/>
            <a:r>
              <a:rPr lang="es-CO" dirty="0"/>
              <a:t>Declaración de Bienes y Rentas</a:t>
            </a:r>
            <a:endParaRPr lang="es-ES_tradnl" dirty="0"/>
          </a:p>
        </p:txBody>
      </p:sp>
      <p:sp>
        <p:nvSpPr>
          <p:cNvPr id="10" name="Marcador de texto 2"/>
          <p:cNvSpPr txBox="1">
            <a:spLocks/>
          </p:cNvSpPr>
          <p:nvPr/>
        </p:nvSpPr>
        <p:spPr>
          <a:xfrm>
            <a:off x="704771" y="4274820"/>
            <a:ext cx="7997441" cy="54333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CO" sz="1600" b="1" dirty="0">
                <a:solidFill>
                  <a:srgbClr val="0066CD"/>
                </a:solidFill>
                <a:latin typeface="Work Sans"/>
                <a:ea typeface="Work Sans"/>
                <a:cs typeface="Work Sans"/>
                <a:sym typeface="Work Sans"/>
              </a:rPr>
              <a:t>Artículo  2.2.5.1.9 Decreto 1083 de 2015.</a:t>
            </a:r>
          </a:p>
        </p:txBody>
      </p:sp>
    </p:spTree>
    <p:extLst>
      <p:ext uri="{BB962C8B-B14F-4D97-AF65-F5344CB8AC3E}">
        <p14:creationId xmlns:p14="http://schemas.microsoft.com/office/powerpoint/2010/main" val="22294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body" idx="1"/>
          </p:nvPr>
        </p:nvSpPr>
        <p:spPr>
          <a:xfrm>
            <a:off x="257175" y="1136028"/>
            <a:ext cx="8620125" cy="1804503"/>
          </a:xfrm>
          <a:prstGeom prst="rect">
            <a:avLst/>
          </a:prstGeom>
          <a:noFill/>
          <a:ln>
            <a:noFill/>
          </a:ln>
        </p:spPr>
        <p:txBody>
          <a:bodyPr spcFirstLastPara="1" wrap="square" lIns="68575" tIns="34275" rIns="68575" bIns="34275" anchor="t" anchorCtr="0">
            <a:noAutofit/>
          </a:bodyPr>
          <a:lstStyle/>
          <a:p>
            <a:pPr algn="just"/>
            <a:r>
              <a:rPr lang="es-CO" sz="1600" dirty="0"/>
              <a:t>“</a:t>
            </a:r>
            <a:r>
              <a:rPr lang="es-CO" sz="1600" b="1" dirty="0"/>
              <a:t>Artículo  2.2.16.1 Declaración de bienes y rentas</a:t>
            </a:r>
            <a:r>
              <a:rPr lang="es-CO" sz="1600" dirty="0"/>
              <a:t>. Quien vaya a tomar posesión de un cargo público, deberá presentar la declaración de bienes y rentas, así como la información de la actividad económica privada. </a:t>
            </a:r>
          </a:p>
          <a:p>
            <a:pPr algn="just"/>
            <a:r>
              <a:rPr lang="es-CO" sz="1600" b="1" dirty="0"/>
              <a:t>Artículo  2.2.16.3 (Modificado por el Decreto Nacional 484 de 2017, Art.1) Corte de cuentas</a:t>
            </a:r>
            <a:r>
              <a:rPr lang="es-CO" sz="1600" dirty="0"/>
              <a:t>. El corte de cuentas de los anteriores documentos al momento de ingreso al servicio y de actualización será el 31 de diciembre del año inmediatamente anterior al de su presentación.</a:t>
            </a:r>
          </a:p>
          <a:p>
            <a:pPr algn="just"/>
            <a:r>
              <a:rPr lang="es-CO" sz="1600" dirty="0"/>
              <a:t>En caso de retiro del servidor público de la entidad, la actualización en el sistema se hará con corte a la fecha en que se produjo este hecho y deberá ser presentada por el servidor público dentro de los tres (3) días hábiles siguientes.”</a:t>
            </a:r>
          </a:p>
          <a:p>
            <a:pPr marL="158750" indent="0" algn="just">
              <a:buNone/>
            </a:pPr>
            <a:endParaRPr lang="es-CO" sz="1600" dirty="0"/>
          </a:p>
        </p:txBody>
      </p:sp>
      <p:sp>
        <p:nvSpPr>
          <p:cNvPr id="202" name="Google Shape;202;p26"/>
          <p:cNvSpPr txBox="1">
            <a:spLocks noGrp="1"/>
          </p:cNvSpPr>
          <p:nvPr>
            <p:ph type="title"/>
          </p:nvPr>
        </p:nvSpPr>
        <p:spPr>
          <a:xfrm>
            <a:off x="1216451" y="492228"/>
            <a:ext cx="6974080" cy="643800"/>
          </a:xfrm>
          <a:prstGeom prst="rect">
            <a:avLst/>
          </a:prstGeom>
          <a:noFill/>
          <a:ln>
            <a:noFill/>
          </a:ln>
        </p:spPr>
        <p:txBody>
          <a:bodyPr spcFirstLastPara="1" wrap="square" lIns="68575" tIns="34275" rIns="68575" bIns="34275" anchor="ctr" anchorCtr="0">
            <a:noAutofit/>
          </a:bodyPr>
          <a:lstStyle/>
          <a:p>
            <a:pPr lvl="0" algn="ctr"/>
            <a:r>
              <a:rPr lang="es-CO" dirty="0"/>
              <a:t>Declaración de Bienes y Rentas</a:t>
            </a:r>
            <a:endParaRPr lang="es-ES_tradnl" dirty="0"/>
          </a:p>
        </p:txBody>
      </p:sp>
      <p:sp>
        <p:nvSpPr>
          <p:cNvPr id="10" name="Marcador de texto 2"/>
          <p:cNvSpPr txBox="1">
            <a:spLocks/>
          </p:cNvSpPr>
          <p:nvPr/>
        </p:nvSpPr>
        <p:spPr>
          <a:xfrm>
            <a:off x="704771" y="4274820"/>
            <a:ext cx="7997441" cy="54333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CO" sz="1600" b="1" dirty="0">
                <a:solidFill>
                  <a:srgbClr val="0066CD"/>
                </a:solidFill>
                <a:latin typeface="Work Sans"/>
                <a:ea typeface="Work Sans"/>
                <a:cs typeface="Work Sans"/>
                <a:sym typeface="Work Sans"/>
              </a:rPr>
              <a:t>Decreto 1083 de 2015.</a:t>
            </a:r>
          </a:p>
        </p:txBody>
      </p:sp>
    </p:spTree>
    <p:extLst>
      <p:ext uri="{BB962C8B-B14F-4D97-AF65-F5344CB8AC3E}">
        <p14:creationId xmlns:p14="http://schemas.microsoft.com/office/powerpoint/2010/main" val="3999850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body" idx="1"/>
          </p:nvPr>
        </p:nvSpPr>
        <p:spPr>
          <a:xfrm>
            <a:off x="257175" y="1136028"/>
            <a:ext cx="8620125" cy="1804503"/>
          </a:xfrm>
          <a:prstGeom prst="rect">
            <a:avLst/>
          </a:prstGeom>
          <a:noFill/>
          <a:ln>
            <a:noFill/>
          </a:ln>
        </p:spPr>
        <p:txBody>
          <a:bodyPr spcFirstLastPara="1" wrap="square" lIns="68575" tIns="34275" rIns="68575" bIns="34275" anchor="t" anchorCtr="0">
            <a:noAutofit/>
          </a:bodyPr>
          <a:lstStyle/>
          <a:p>
            <a:pPr marL="158750" indent="0" algn="just">
              <a:buNone/>
            </a:pPr>
            <a:r>
              <a:rPr lang="es-CO" sz="1400" dirty="0"/>
              <a:t>“</a:t>
            </a:r>
            <a:r>
              <a:rPr lang="es-CO" sz="1400" b="1" dirty="0"/>
              <a:t>Artículo  2.2.16.4 (Modificado por el Decreto Nacional 484 de 2017, Art. 2) Actualización de la declaración de bienes y rentas y de la actividad económica</a:t>
            </a:r>
            <a:r>
              <a:rPr lang="es-CO" sz="1400" dirty="0"/>
              <a:t>. La actualización de la declaración de bienes y rentas y de la actividad económica será efectuada a través del Sistema de Información y Gestión de Empleo Público-SIGEP y presentada por los servidores públicos para cada anualidad en el siguiente orden:</a:t>
            </a:r>
          </a:p>
          <a:p>
            <a:pPr marL="158750" indent="0" algn="just">
              <a:buNone/>
            </a:pPr>
            <a:r>
              <a:rPr lang="es-CO" sz="1400" dirty="0"/>
              <a:t>a) Servidores públicos de las entidades y organismos públicos de orden nacional entre el 1º de abril y el 31 de mayo de cada vigencia</a:t>
            </a:r>
          </a:p>
          <a:p>
            <a:pPr marL="158750" indent="0" algn="just">
              <a:buNone/>
            </a:pPr>
            <a:r>
              <a:rPr lang="es-CO" sz="1400" dirty="0"/>
              <a:t>b) Servidores públicos de las entidades y organismos públicos de orden territorial entre el 1º de junio y el 31 de julio de cada vigencia.</a:t>
            </a:r>
          </a:p>
          <a:p>
            <a:pPr marL="158750" indent="0" algn="just">
              <a:buNone/>
            </a:pPr>
            <a:r>
              <a:rPr lang="es-CO" sz="1400" dirty="0"/>
              <a:t>En el evento en que el organismo o entidad no esté vinculado al Sistema de Información y Gestión de Empleo Público-SIGEP, el servidor deberá presentar de forma física la declaración de bienes y rentas a la unidad de personal o la que haga sus veces.</a:t>
            </a:r>
          </a:p>
          <a:p>
            <a:pPr marL="158750" indent="0" algn="just">
              <a:buNone/>
            </a:pPr>
            <a:r>
              <a:rPr lang="es-CO" sz="1400" dirty="0"/>
              <a:t>Una vez las entidades y organismos públicos se vinculen al Sistema de Información y Gestión de Empleo Público-SIGEP la actualización de la información de la declaración de bienes y rentas se efectuará a través de este Sistema.”</a:t>
            </a:r>
          </a:p>
        </p:txBody>
      </p:sp>
      <p:sp>
        <p:nvSpPr>
          <p:cNvPr id="202" name="Google Shape;202;p26"/>
          <p:cNvSpPr txBox="1">
            <a:spLocks noGrp="1"/>
          </p:cNvSpPr>
          <p:nvPr>
            <p:ph type="title"/>
          </p:nvPr>
        </p:nvSpPr>
        <p:spPr>
          <a:xfrm>
            <a:off x="1216451" y="492228"/>
            <a:ext cx="6974080" cy="643800"/>
          </a:xfrm>
          <a:prstGeom prst="rect">
            <a:avLst/>
          </a:prstGeom>
          <a:noFill/>
          <a:ln>
            <a:noFill/>
          </a:ln>
        </p:spPr>
        <p:txBody>
          <a:bodyPr spcFirstLastPara="1" wrap="square" lIns="68575" tIns="34275" rIns="68575" bIns="34275" anchor="ctr" anchorCtr="0">
            <a:noAutofit/>
          </a:bodyPr>
          <a:lstStyle/>
          <a:p>
            <a:pPr lvl="0" algn="ctr"/>
            <a:r>
              <a:rPr lang="es-CO" dirty="0"/>
              <a:t>Declaración de Bienes y Rentas</a:t>
            </a:r>
            <a:endParaRPr lang="es-ES_tradnl" dirty="0"/>
          </a:p>
        </p:txBody>
      </p:sp>
      <p:sp>
        <p:nvSpPr>
          <p:cNvPr id="10" name="Marcador de texto 2"/>
          <p:cNvSpPr txBox="1">
            <a:spLocks/>
          </p:cNvSpPr>
          <p:nvPr/>
        </p:nvSpPr>
        <p:spPr>
          <a:xfrm>
            <a:off x="704771" y="4677508"/>
            <a:ext cx="7997441" cy="41232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CO" sz="1600" b="1" dirty="0">
                <a:solidFill>
                  <a:srgbClr val="0066CD"/>
                </a:solidFill>
                <a:latin typeface="Work Sans"/>
                <a:ea typeface="Work Sans"/>
                <a:cs typeface="Work Sans"/>
                <a:sym typeface="Work Sans"/>
              </a:rPr>
              <a:t>Decreto 1083 de 2015.</a:t>
            </a:r>
          </a:p>
        </p:txBody>
      </p:sp>
    </p:spTree>
    <p:extLst>
      <p:ext uri="{BB962C8B-B14F-4D97-AF65-F5344CB8AC3E}">
        <p14:creationId xmlns:p14="http://schemas.microsoft.com/office/powerpoint/2010/main" val="3368330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body" idx="1"/>
          </p:nvPr>
        </p:nvSpPr>
        <p:spPr>
          <a:xfrm>
            <a:off x="257175" y="1329459"/>
            <a:ext cx="8620125" cy="1804503"/>
          </a:xfrm>
          <a:prstGeom prst="rect">
            <a:avLst/>
          </a:prstGeom>
          <a:noFill/>
          <a:ln>
            <a:noFill/>
          </a:ln>
        </p:spPr>
        <p:txBody>
          <a:bodyPr spcFirstLastPara="1" wrap="square" lIns="68575" tIns="34275" rIns="68575" bIns="34275" anchor="t" anchorCtr="0">
            <a:noAutofit/>
          </a:bodyPr>
          <a:lstStyle/>
          <a:p>
            <a:pPr algn="just"/>
            <a:r>
              <a:rPr lang="es-CO" sz="1600" dirty="0"/>
              <a:t>“</a:t>
            </a:r>
            <a:r>
              <a:rPr lang="es-CO" sz="1600" b="1" dirty="0"/>
              <a:t>Artículo  2.2.16.5 Verificación.</a:t>
            </a:r>
            <a:r>
              <a:rPr lang="es-CO" sz="1600" dirty="0"/>
              <a:t> El jefe de la unidad de personal de las entidades, será responsable de verificar el cumplimiento de la presentación tanto de la declaración como de la información de la actividad económica en cada momento.</a:t>
            </a:r>
          </a:p>
          <a:p>
            <a:pPr algn="just"/>
            <a:r>
              <a:rPr lang="es-CO" sz="1600" dirty="0"/>
              <a:t>El servidor público renuente a cumplir este requisito, será sancionado según el reglamento aplicable.</a:t>
            </a:r>
          </a:p>
          <a:p>
            <a:pPr algn="just"/>
            <a:r>
              <a:rPr lang="es-CO" sz="1600" b="1" dirty="0"/>
              <a:t>Artículo  2.2.16.6 Comprobación selectiva de veracidad</a:t>
            </a:r>
            <a:r>
              <a:rPr lang="es-CO" sz="1600" dirty="0"/>
              <a:t>. El jefe de la unidad de personal, por lo menos una vez semestralmente, verificará la veracidad del contenido de las declaraciones e informes, mediante sistema de muestreo o selección al azar.”</a:t>
            </a:r>
          </a:p>
          <a:p>
            <a:pPr marL="158750" indent="0" algn="just">
              <a:buNone/>
            </a:pPr>
            <a:endParaRPr lang="es-CO" sz="1600" dirty="0"/>
          </a:p>
        </p:txBody>
      </p:sp>
      <p:sp>
        <p:nvSpPr>
          <p:cNvPr id="202" name="Google Shape;202;p26"/>
          <p:cNvSpPr txBox="1">
            <a:spLocks noGrp="1"/>
          </p:cNvSpPr>
          <p:nvPr>
            <p:ph type="title"/>
          </p:nvPr>
        </p:nvSpPr>
        <p:spPr>
          <a:xfrm>
            <a:off x="1216451" y="492228"/>
            <a:ext cx="6974080" cy="643800"/>
          </a:xfrm>
          <a:prstGeom prst="rect">
            <a:avLst/>
          </a:prstGeom>
          <a:noFill/>
          <a:ln>
            <a:noFill/>
          </a:ln>
        </p:spPr>
        <p:txBody>
          <a:bodyPr spcFirstLastPara="1" wrap="square" lIns="68575" tIns="34275" rIns="68575" bIns="34275" anchor="ctr" anchorCtr="0">
            <a:noAutofit/>
          </a:bodyPr>
          <a:lstStyle/>
          <a:p>
            <a:pPr lvl="0" algn="ctr"/>
            <a:r>
              <a:rPr lang="es-CO" dirty="0"/>
              <a:t>Declaración de Bienes y Rentas</a:t>
            </a:r>
            <a:endParaRPr lang="es-ES_tradnl" dirty="0"/>
          </a:p>
        </p:txBody>
      </p:sp>
      <p:sp>
        <p:nvSpPr>
          <p:cNvPr id="10" name="Marcador de texto 2"/>
          <p:cNvSpPr txBox="1">
            <a:spLocks/>
          </p:cNvSpPr>
          <p:nvPr/>
        </p:nvSpPr>
        <p:spPr>
          <a:xfrm>
            <a:off x="704771" y="4274820"/>
            <a:ext cx="7997441" cy="54333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CO" sz="1600" b="1" dirty="0">
                <a:solidFill>
                  <a:srgbClr val="0066CD"/>
                </a:solidFill>
                <a:latin typeface="Work Sans"/>
                <a:ea typeface="Work Sans"/>
                <a:cs typeface="Work Sans"/>
                <a:sym typeface="Work Sans"/>
              </a:rPr>
              <a:t>Decreto 1083 de 2015.</a:t>
            </a:r>
          </a:p>
        </p:txBody>
      </p:sp>
    </p:spTree>
    <p:extLst>
      <p:ext uri="{BB962C8B-B14F-4D97-AF65-F5344CB8AC3E}">
        <p14:creationId xmlns:p14="http://schemas.microsoft.com/office/powerpoint/2010/main" val="233544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4"/>
          <p:cNvSpPr txBox="1">
            <a:spLocks/>
          </p:cNvSpPr>
          <p:nvPr/>
        </p:nvSpPr>
        <p:spPr>
          <a:xfrm>
            <a:off x="965770" y="555945"/>
            <a:ext cx="7500135" cy="4289640"/>
          </a:xfrm>
          <a:prstGeom prst="rect">
            <a:avLst/>
          </a:prstGeom>
          <a:noFill/>
          <a:ln>
            <a:noFill/>
          </a:ln>
        </p:spPr>
        <p:txBody>
          <a:bodyPr spcFirstLastPara="1" wrap="square" lIns="68575" tIns="34275" rIns="68575" bIns="34275"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3000" b="0" i="0" u="none" strike="noStrike" cap="none">
                <a:solidFill>
                  <a:srgbClr val="0066CD"/>
                </a:solidFill>
                <a:latin typeface="Work Sans Light"/>
                <a:ea typeface="Work Sans Light"/>
                <a:cs typeface="Work Sans Light"/>
                <a:sym typeface="Work Sans Light"/>
              </a:defRPr>
            </a:lvl1pPr>
            <a:lvl2pPr marR="0" lvl="1"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9pPr>
          </a:lstStyle>
          <a:p>
            <a:pPr algn="just"/>
            <a:r>
              <a:rPr lang="es-CO" sz="3200" dirty="0"/>
              <a:t>“Si al iniciar sesión no le aparece la opción de hacer la declaración de bienes y rentas es porque fue dado de alta como contratista en su entidad o aún no ha sido activado como empleado público en ella. En cualquier caso, debe acudir a su entidad para solucionar cualquier problema relacionado con este hecho.”</a:t>
            </a:r>
          </a:p>
        </p:txBody>
      </p:sp>
    </p:spTree>
    <p:extLst>
      <p:ext uri="{BB962C8B-B14F-4D97-AF65-F5344CB8AC3E}">
        <p14:creationId xmlns:p14="http://schemas.microsoft.com/office/powerpoint/2010/main" val="3048032765"/>
      </p:ext>
    </p:extLst>
  </p:cSld>
  <p:clrMapOvr>
    <a:masterClrMapping/>
  </p:clrMapOvr>
</p:sld>
</file>

<file path=ppt/theme/theme1.xml><?xml version="1.0" encoding="utf-8"?>
<a:theme xmlns:a="http://schemas.openxmlformats.org/drawingml/2006/main" name="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1364</Words>
  <Application>Microsoft Office PowerPoint</Application>
  <PresentationFormat>Presentación en pantalla (16:9)</PresentationFormat>
  <Paragraphs>127</Paragraphs>
  <Slides>20</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Wingdings</vt:lpstr>
      <vt:lpstr>Work Sans SemiBold</vt:lpstr>
      <vt:lpstr>Arial</vt:lpstr>
      <vt:lpstr>Work Sans Light</vt:lpstr>
      <vt:lpstr>Work Sans</vt:lpstr>
      <vt:lpstr>Presidencia de Colomba</vt:lpstr>
      <vt:lpstr>Presentación de PowerPoint</vt:lpstr>
      <vt:lpstr>Inicie sesión en el SIGEP.</vt:lpstr>
      <vt:lpstr>Presentación de PowerPoint</vt:lpstr>
      <vt:lpstr>Diligencie su Declaración de Bienes y Rentas.</vt:lpstr>
      <vt:lpstr>Declaración de Bienes y Rentas</vt:lpstr>
      <vt:lpstr>Declaración de Bienes y Rentas</vt:lpstr>
      <vt:lpstr>Declaración de Bienes y Rentas</vt:lpstr>
      <vt:lpstr>Declaración de Bienes y Rentas</vt:lpstr>
      <vt:lpstr>Presentación de PowerPoint</vt:lpstr>
      <vt:lpstr>Declaración de Bienes y Rentas</vt:lpstr>
      <vt:lpstr>Tipos de Declaración de Bienes y Rentas</vt:lpstr>
      <vt:lpstr>Presentación de PowerPoint</vt:lpstr>
      <vt:lpstr>Tenga a la mano los siguientes datos</vt:lpstr>
      <vt:lpstr>Tenga a la mano los siguientes datos</vt:lpstr>
      <vt:lpstr>Declaración de Bienes y Rentas</vt:lpstr>
      <vt:lpstr>Imprima su última declaración</vt:lpstr>
      <vt:lpstr>Imprima su última declaración</vt:lpstr>
      <vt:lpstr>Presentación de PowerPoint</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Henry Cespedes Bohorquez</dc:creator>
  <cp:lastModifiedBy>usuario</cp:lastModifiedBy>
  <cp:revision>99</cp:revision>
  <dcterms:modified xsi:type="dcterms:W3CDTF">2020-05-06T14:28:32Z</dcterms:modified>
</cp:coreProperties>
</file>