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6" r:id="rId3"/>
    <p:sldId id="262" r:id="rId4"/>
    <p:sldId id="261" r:id="rId5"/>
  </p:sldIdLst>
  <p:sldSz cx="12188825" cy="6858000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26" y="-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1FD6-F879-4730-B35A-A461E39AF201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CB56-E864-4FE3-8732-3DB9121905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911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1948-4ADF-4185-8F85-C13A61A63074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F139-8BFC-465D-94C3-95777973D3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21920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0C19-361D-4451-AD85-6A7E4B124CCE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7A5D-5DAD-4765-BC2E-5507ADF463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38080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2A76-281D-467A-A8F2-41AAE871E543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9DA1-7F0D-4487-923C-A5630D6DFA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57219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2E5D-F067-4230-9F4F-2664F43D18E9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E66-79E1-4DBC-904B-E8177F4EC1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891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7157-5BAE-4197-9E31-B6E6017EB25F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6AA6-DBE9-4E9A-B795-312CF9A2A3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184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384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98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24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742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46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0863" y="906463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4811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523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98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020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252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99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24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832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152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063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6A7BF-3D53-4C69-A0FF-FAD6D95460F2}" type="datetimeFigureOut">
              <a:rPr lang="es-ES" smtClean="0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F1E41-832C-4866-B771-45A69789FF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9957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8D8-33FB-4642-B5F4-567A1FA9A326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7285-5C68-4E02-B350-268BCEE8DA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61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43C9-7DEB-428B-B8FB-53016A5F2133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A1AF-2A6B-41F3-8F7F-47381C7069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498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201E-AEFC-417E-BD87-8AC6046DBE08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5783-D665-4269-869C-42B280E6B3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3778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Clic para editar título</a:t>
            </a:r>
            <a:endParaRPr lang="es-ES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texto del patrón</a:t>
            </a:r>
          </a:p>
          <a:p>
            <a:pPr lvl="1"/>
            <a:r>
              <a:rPr lang="es-ES_tradnl" altLang="es-CO" smtClean="0"/>
              <a:t>Segundo nivel</a:t>
            </a:r>
          </a:p>
          <a:p>
            <a:pPr lvl="2"/>
            <a:r>
              <a:rPr lang="es-ES_tradnl" altLang="es-CO" smtClean="0"/>
              <a:t>Tercer nivel</a:t>
            </a:r>
          </a:p>
          <a:p>
            <a:pPr lvl="3"/>
            <a:r>
              <a:rPr lang="es-ES_tradnl" altLang="es-CO" smtClean="0"/>
              <a:t>Cuarto nivel</a:t>
            </a:r>
          </a:p>
          <a:p>
            <a:pPr lvl="4"/>
            <a:r>
              <a:rPr lang="es-ES_tradnl" altLang="es-CO" smtClean="0"/>
              <a:t>Quinto nivel</a:t>
            </a:r>
            <a:endParaRPr lang="es-ES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76A7BF-3D53-4C69-A0FF-FAD6D95460F2}" type="datetimeFigureOut">
              <a:rPr lang="es-ES"/>
              <a:pPr>
                <a:defRPr/>
              </a:pPr>
              <a:t>05/02/2019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2F1E41-832C-4866-B771-45A69789FF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12CE-1445-4419-993C-18257D880BF3}" type="datetimeFigureOut">
              <a:rPr lang="es-CO" smtClean="0"/>
              <a:t>5/02/2019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23A6-248A-4BE0-81BB-EB4A5B5238F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35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16845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12158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ción2 [Modo de compatibilidad]" id="{2C671D90-B7F4-4B5C-9B2F-716BB6E82465}" vid="{8CF7DCE3-51B1-4134-A491-3BE5723367B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127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unicauca</dc:creator>
  <cp:lastModifiedBy>pro 4300- 1</cp:lastModifiedBy>
  <cp:revision>9</cp:revision>
  <dcterms:created xsi:type="dcterms:W3CDTF">2019-01-31T18:33:24Z</dcterms:created>
  <dcterms:modified xsi:type="dcterms:W3CDTF">2019-02-05T14:22:19Z</dcterms:modified>
</cp:coreProperties>
</file>